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Lst>
  <p:notesMasterIdLst>
    <p:notesMasterId r:id="rId21"/>
  </p:notesMasterIdLst>
  <p:sldIdLst>
    <p:sldId id="256" r:id="rId11"/>
    <p:sldId id="257" r:id="rId12"/>
    <p:sldId id="258" r:id="rId13"/>
    <p:sldId id="259" r:id="rId14"/>
    <p:sldId id="260" r:id="rId15"/>
    <p:sldId id="261" r:id="rId16"/>
    <p:sldId id="262" r:id="rId17"/>
    <p:sldId id="263" r:id="rId18"/>
    <p:sldId id="264" r:id="rId19"/>
    <p:sldId id="265" r:id="rId20"/>
  </p:sldIdLst>
  <p:sldSz cx="14630400" cy="8229600"/>
  <p:notesSz cx="8229600" cy="146304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76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0"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buNone/>
            </a:pPr>
            <a:r>
              <a:rPr lang="en-US" sz="4400" b="0" strike="noStrike" spc="-1">
                <a:solidFill>
                  <a:srgbClr val="000000"/>
                </a:solidFill>
                <a:latin typeface="Calibri Light"/>
              </a:rPr>
              <a:t>Click to move the slide</a:t>
            </a:r>
          </a:p>
        </p:txBody>
      </p:sp>
      <p:sp>
        <p:nvSpPr>
          <p:cNvPr id="41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412"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413"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414"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415"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E41C7CB3-1BDF-4336-A5AD-38B30BE77B6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noRot="1" noChangeAspect="1"/>
          </p:cNvSpPr>
          <p:nvPr>
            <p:ph type="sldImg"/>
          </p:nvPr>
        </p:nvSpPr>
        <p:spPr>
          <a:xfrm>
            <a:off x="685800" y="1143000"/>
            <a:ext cx="5486400" cy="3086100"/>
          </a:xfrm>
          <a:prstGeom prst="rect">
            <a:avLst/>
          </a:prstGeom>
          <a:ln w="0">
            <a:noFill/>
          </a:ln>
        </p:spPr>
      </p:sp>
      <p:sp>
        <p:nvSpPr>
          <p:cNvPr id="48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484"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8675B5F0-308A-429F-9997-6C23F7A292C5}" type="slidenum">
              <a:rPr lang="en-US" sz="1200" b="0" strike="noStrike" spc="-1">
                <a:latin typeface="Times New Roman"/>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noRot="1" noChangeAspect="1"/>
          </p:cNvSpPr>
          <p:nvPr>
            <p:ph type="sldImg"/>
          </p:nvPr>
        </p:nvSpPr>
        <p:spPr>
          <a:xfrm>
            <a:off x="685800" y="1143000"/>
            <a:ext cx="5486040" cy="3085920"/>
          </a:xfrm>
          <a:prstGeom prst="rect">
            <a:avLst/>
          </a:prstGeom>
          <a:ln w="0">
            <a:noFill/>
          </a:ln>
        </p:spPr>
      </p:sp>
      <p:sp>
        <p:nvSpPr>
          <p:cNvPr id="51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511"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39086B9-B6F0-415C-AB5A-4A04C3450FA2}" type="slidenum">
              <a:rPr lang="en-US"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noRot="1" noChangeAspect="1"/>
          </p:cNvSpPr>
          <p:nvPr>
            <p:ph type="sldImg"/>
          </p:nvPr>
        </p:nvSpPr>
        <p:spPr>
          <a:xfrm>
            <a:off x="685800" y="1143000"/>
            <a:ext cx="5486040" cy="3085920"/>
          </a:xfrm>
          <a:prstGeom prst="rect">
            <a:avLst/>
          </a:prstGeom>
          <a:ln w="0">
            <a:noFill/>
          </a:ln>
        </p:spPr>
      </p:sp>
      <p:sp>
        <p:nvSpPr>
          <p:cNvPr id="48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487"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7306B0B-D676-4E1E-B966-083B44277F96}" type="slidenum">
              <a:rPr lang="en-US"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noRot="1" noChangeAspect="1"/>
          </p:cNvSpPr>
          <p:nvPr>
            <p:ph type="sldImg"/>
          </p:nvPr>
        </p:nvSpPr>
        <p:spPr>
          <a:xfrm>
            <a:off x="685800" y="1143000"/>
            <a:ext cx="5486040" cy="3085920"/>
          </a:xfrm>
          <a:prstGeom prst="rect">
            <a:avLst/>
          </a:prstGeom>
          <a:ln w="0">
            <a:noFill/>
          </a:ln>
        </p:spPr>
      </p:sp>
      <p:sp>
        <p:nvSpPr>
          <p:cNvPr id="48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490"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95F10F1-F56D-4EFB-A92E-7D23C8189E04}" type="slidenum">
              <a:rPr lang="en-US" sz="1200" b="0" strike="noStrike" spc="-1">
                <a:latin typeface="Times New Roman"/>
              </a:rPr>
              <a:t>3</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noRot="1" noChangeAspect="1"/>
          </p:cNvSpPr>
          <p:nvPr>
            <p:ph type="sldImg"/>
          </p:nvPr>
        </p:nvSpPr>
        <p:spPr>
          <a:xfrm>
            <a:off x="685800" y="1143000"/>
            <a:ext cx="5486040" cy="3085920"/>
          </a:xfrm>
          <a:prstGeom prst="rect">
            <a:avLst/>
          </a:prstGeom>
          <a:ln w="0">
            <a:noFill/>
          </a:ln>
        </p:spPr>
      </p:sp>
      <p:sp>
        <p:nvSpPr>
          <p:cNvPr id="49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493"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B9156CE-3493-4102-A4B9-4C020C379994}" type="slidenum">
              <a:rPr lang="en-US" sz="1200" b="0" strike="noStrike" spc="-1">
                <a:latin typeface="Times New Roman"/>
              </a:rPr>
              <a:t>4</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noRot="1" noChangeAspect="1"/>
          </p:cNvSpPr>
          <p:nvPr>
            <p:ph type="sldImg"/>
          </p:nvPr>
        </p:nvSpPr>
        <p:spPr>
          <a:xfrm>
            <a:off x="685800" y="1143000"/>
            <a:ext cx="5486040" cy="3085920"/>
          </a:xfrm>
          <a:prstGeom prst="rect">
            <a:avLst/>
          </a:prstGeom>
          <a:ln w="0">
            <a:noFill/>
          </a:ln>
        </p:spPr>
      </p:sp>
      <p:sp>
        <p:nvSpPr>
          <p:cNvPr id="49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496"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221A36D-2A28-4417-8F55-58367B53B1E4}" type="slidenum">
              <a:rPr lang="en-US" sz="1200" b="0" strike="noStrike" spc="-1">
                <a:latin typeface="Times New Roman"/>
              </a:rPr>
              <a:t>5</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noRot="1" noChangeAspect="1"/>
          </p:cNvSpPr>
          <p:nvPr>
            <p:ph type="sldImg"/>
          </p:nvPr>
        </p:nvSpPr>
        <p:spPr>
          <a:xfrm>
            <a:off x="685800" y="1143000"/>
            <a:ext cx="5486040" cy="3085920"/>
          </a:xfrm>
          <a:prstGeom prst="rect">
            <a:avLst/>
          </a:prstGeom>
          <a:ln w="0">
            <a:noFill/>
          </a:ln>
        </p:spPr>
      </p:sp>
      <p:sp>
        <p:nvSpPr>
          <p:cNvPr id="49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499"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06F7386-71A5-4B01-A384-CB13D11F3C98}"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noRot="1" noChangeAspect="1"/>
          </p:cNvSpPr>
          <p:nvPr>
            <p:ph type="sldImg"/>
          </p:nvPr>
        </p:nvSpPr>
        <p:spPr>
          <a:xfrm>
            <a:off x="685800" y="1143000"/>
            <a:ext cx="5486040" cy="3085920"/>
          </a:xfrm>
          <a:prstGeom prst="rect">
            <a:avLst/>
          </a:prstGeom>
          <a:ln w="0">
            <a:noFill/>
          </a:ln>
        </p:spPr>
      </p:sp>
      <p:sp>
        <p:nvSpPr>
          <p:cNvPr id="50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50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8FF4CD7-AD4E-4664-BF79-8AAB4EFE1844}"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noRot="1" noChangeAspect="1"/>
          </p:cNvSpPr>
          <p:nvPr>
            <p:ph type="sldImg"/>
          </p:nvPr>
        </p:nvSpPr>
        <p:spPr>
          <a:xfrm>
            <a:off x="685800" y="1143000"/>
            <a:ext cx="5486040" cy="3085920"/>
          </a:xfrm>
          <a:prstGeom prst="rect">
            <a:avLst/>
          </a:prstGeom>
          <a:ln w="0">
            <a:noFill/>
          </a:ln>
        </p:spPr>
      </p:sp>
      <p:sp>
        <p:nvSpPr>
          <p:cNvPr id="50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50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0952648-42A7-4242-B28D-FEE34FF1B704}" type="slidenum">
              <a:rPr lang="en-US"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noRot="1" noChangeAspect="1"/>
          </p:cNvSpPr>
          <p:nvPr>
            <p:ph type="sldImg"/>
          </p:nvPr>
        </p:nvSpPr>
        <p:spPr>
          <a:xfrm>
            <a:off x="685800" y="1143000"/>
            <a:ext cx="5486040" cy="3085920"/>
          </a:xfrm>
          <a:prstGeom prst="rect">
            <a:avLst/>
          </a:prstGeom>
          <a:ln w="0">
            <a:noFill/>
          </a:ln>
        </p:spPr>
      </p:sp>
      <p:sp>
        <p:nvSpPr>
          <p:cNvPr id="50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50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12CA1E3-8AD1-4A44-9130-4AA68FF98BDC}" type="slidenum">
              <a:rPr lang="en-US" sz="1200" b="0" strike="noStrike" spc="-1">
                <a:latin typeface="Times New Roman"/>
              </a:rPr>
              <a:t>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7"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38"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39"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43"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44"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45"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47"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48"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49"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51"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52"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53"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55"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56"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58"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59"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0"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1"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63"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4"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5"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6"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7"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8"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0"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3"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75"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77"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79"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80"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84"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85"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86"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88"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89"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90"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92"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93"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94"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96"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97"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99"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0"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1"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2"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5"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7"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8"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9"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404"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5"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6"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7"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8"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9"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47"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49"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51"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2"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56"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7"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8"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6"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60"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1"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2"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64"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5"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6"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68"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9"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71"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2"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3"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4"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76"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7"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8"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9"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80"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81"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88"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90"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92"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93"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8"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97"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98"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99"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01"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02"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03"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05"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06"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07"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09"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0"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12"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3"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4"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5"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17"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8"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9"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20"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21"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22"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29"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31"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0"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33"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34"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38"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39"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40"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42"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43"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44"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46"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47"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48"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50"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51"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53"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54"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55"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56"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58"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59"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60"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61"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62"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63"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70"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72"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74"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75"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79"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80"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81"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83"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84"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85"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87"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88"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89"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91"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92"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94"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95"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96"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97"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99"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0"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1"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2"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3"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4"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11"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13"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15"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16"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20"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21"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22"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24"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25"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26"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28"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29"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30"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5"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6"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7"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32"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33"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35"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36"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37"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38"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40"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1"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2"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3"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4"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5"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52"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54"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56"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57"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61"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62"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63"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19"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1"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65"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66"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67"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69"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70"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71"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73"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74"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76"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77"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78"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79"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81"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2"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3"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4"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5"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6"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93"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95"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97"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98"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23"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5"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02"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03"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04"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06"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07"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08"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10"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1"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2"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14"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5"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17"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8"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9"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0"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22"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3"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4"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5"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6"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7"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34"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endParaRPr lang="en-US" sz="4400" b="0" strike="noStrike" spc="-1">
              <a:solidFill>
                <a:srgbClr val="000000"/>
              </a:solidFill>
              <a:latin typeface="Calibri Light"/>
            </a:endParaRPr>
          </a:p>
        </p:txBody>
      </p:sp>
      <p:sp>
        <p:nvSpPr>
          <p:cNvPr id="336"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gamma.app/?utm_source=made-with-gamma" TargetMode="Externa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1.pn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hyperlink" Target="https://gamma.app/?utm_source=made-with-gamma"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hyperlink" Target="https://gamma.app/?utm_source=made-with-gamma"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hyperlink" Target="https://gamma.app/?utm_source=made-with-gamma"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1.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hyperlink" Target="https://gamma.app/?utm_source=made-with-gamma" TargetMode="Externa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1.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hyperlink" Target="https://gamma.app/?utm_source=made-with-gamma" TargetMode="Externa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1.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hyperlink" Target="https://gamma.app/?utm_source=made-with-gamma" TargetMode="Externa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1.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hyperlink" Target="https://gamma.app/?utm_source=made-with-gamma"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1.pn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hyperlink" Target="https://gamma.app/?utm_source=made-with-gamma" TargetMode="Externa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1.pn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hyperlink" Target="https://gamma.app/?utm_source=made-with-gamma"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hape 0"/>
          <p:cNvSpPr/>
          <p:nvPr/>
        </p:nvSpPr>
        <p:spPr>
          <a:xfrm>
            <a:off x="0" y="0"/>
            <a:ext cx="14630040" cy="8229240"/>
          </a:xfrm>
          <a:prstGeom prst="rect">
            <a:avLst/>
          </a:prstGeom>
          <a:solidFill>
            <a:srgbClr val="ECECF3"/>
          </a:solidFill>
          <a:ln w="0">
            <a:noFill/>
          </a:ln>
        </p:spPr>
        <p:style>
          <a:lnRef idx="0">
            <a:scrgbClr r="0" g="0" b="0"/>
          </a:lnRef>
          <a:fillRef idx="0">
            <a:scrgbClr r="0" g="0" b="0"/>
          </a:fillRef>
          <a:effectRef idx="0">
            <a:scrgbClr r="0" g="0" b="0"/>
          </a:effectRef>
          <a:fontRef idx="minor"/>
        </p:style>
      </p:sp>
      <p:sp>
        <p:nvSpPr>
          <p:cNvPr id="6" name="Shape 1"/>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sp>
      <p:pic>
        <p:nvPicPr>
          <p:cNvPr id="2" name="Image 0" descr="preencoded.png">
            <a:hlinkClick r:id="rId14"/>
          </p:cNvPr>
          <p:cNvPicPr/>
          <p:nvPr/>
        </p:nvPicPr>
        <p:blipFill>
          <a:blip r:embed="rId15"/>
          <a:stretch/>
        </p:blipFill>
        <p:spPr>
          <a:xfrm>
            <a:off x="12839040" y="7749720"/>
            <a:ext cx="1722240" cy="41112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r>
              <a:rPr lang="en-US" sz="4400" b="0" strike="noStrike" spc="-1">
                <a:solidFill>
                  <a:srgbClr val="000000"/>
                </a:solidFill>
                <a:latin typeface="Calibri Light"/>
              </a:rPr>
              <a:t>Click to edit the title text format</a:t>
            </a: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9" name="Shape 0"/>
          <p:cNvSpPr/>
          <p:nvPr/>
        </p:nvSpPr>
        <p:spPr>
          <a:xfrm>
            <a:off x="0" y="0"/>
            <a:ext cx="14630040" cy="8229240"/>
          </a:xfrm>
          <a:prstGeom prst="rect">
            <a:avLst/>
          </a:prstGeom>
          <a:solidFill>
            <a:srgbClr val="ECECF3"/>
          </a:solidFill>
          <a:ln w="0">
            <a:noFill/>
          </a:ln>
        </p:spPr>
        <p:style>
          <a:lnRef idx="0">
            <a:scrgbClr r="0" g="0" b="0"/>
          </a:lnRef>
          <a:fillRef idx="0">
            <a:scrgbClr r="0" g="0" b="0"/>
          </a:fillRef>
          <a:effectRef idx="0">
            <a:scrgbClr r="0" g="0" b="0"/>
          </a:effectRef>
          <a:fontRef idx="minor"/>
        </p:style>
      </p:sp>
      <p:sp>
        <p:nvSpPr>
          <p:cNvPr id="370" name="Shape 1"/>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sp>
      <p:pic>
        <p:nvPicPr>
          <p:cNvPr id="371" name="Image 0" descr="preencoded.png">
            <a:hlinkClick r:id="rId14"/>
          </p:cNvPr>
          <p:cNvPicPr/>
          <p:nvPr/>
        </p:nvPicPr>
        <p:blipFill>
          <a:blip r:embed="rId15"/>
          <a:stretch/>
        </p:blipFill>
        <p:spPr>
          <a:xfrm>
            <a:off x="12839040" y="7749720"/>
            <a:ext cx="1722240" cy="411120"/>
          </a:xfrm>
          <a:prstGeom prst="rect">
            <a:avLst/>
          </a:prstGeom>
          <a:ln w="0">
            <a:noFill/>
          </a:ln>
        </p:spPr>
      </p:pic>
      <p:sp>
        <p:nvSpPr>
          <p:cNvPr id="37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r>
              <a:rPr lang="en-US" sz="4400" b="0" strike="noStrike" spc="-1">
                <a:solidFill>
                  <a:srgbClr val="000000"/>
                </a:solidFill>
                <a:latin typeface="Calibri Light"/>
              </a:rPr>
              <a:t>Click to edit the title text format</a:t>
            </a:r>
          </a:p>
        </p:txBody>
      </p:sp>
      <p:sp>
        <p:nvSpPr>
          <p:cNvPr id="373"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 name="Shape 0"/>
          <p:cNvSpPr/>
          <p:nvPr/>
        </p:nvSpPr>
        <p:spPr>
          <a:xfrm>
            <a:off x="0" y="0"/>
            <a:ext cx="14630040" cy="8229240"/>
          </a:xfrm>
          <a:prstGeom prst="rect">
            <a:avLst/>
          </a:prstGeom>
          <a:solidFill>
            <a:srgbClr val="ECECF3"/>
          </a:solidFill>
          <a:ln w="0">
            <a:noFill/>
          </a:ln>
        </p:spPr>
        <p:style>
          <a:lnRef idx="0">
            <a:scrgbClr r="0" g="0" b="0"/>
          </a:lnRef>
          <a:fillRef idx="0">
            <a:scrgbClr r="0" g="0" b="0"/>
          </a:fillRef>
          <a:effectRef idx="0">
            <a:scrgbClr r="0" g="0" b="0"/>
          </a:effectRef>
          <a:fontRef idx="minor"/>
        </p:style>
      </p:sp>
      <p:sp>
        <p:nvSpPr>
          <p:cNvPr id="42" name="Shape 1"/>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sp>
      <p:pic>
        <p:nvPicPr>
          <p:cNvPr id="43" name="Image 0" descr="preencoded.png">
            <a:hlinkClick r:id="rId14"/>
          </p:cNvPr>
          <p:cNvPicPr/>
          <p:nvPr/>
        </p:nvPicPr>
        <p:blipFill>
          <a:blip r:embed="rId15"/>
          <a:stretch/>
        </p:blipFill>
        <p:spPr>
          <a:xfrm>
            <a:off x="12839040" y="7749720"/>
            <a:ext cx="1722240" cy="411120"/>
          </a:xfrm>
          <a:prstGeom prst="rect">
            <a:avLst/>
          </a:prstGeom>
          <a:ln w="0">
            <a:noFill/>
          </a:ln>
        </p:spPr>
      </p:pic>
      <p:sp>
        <p:nvSpPr>
          <p:cNvPr id="4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r>
              <a:rPr lang="en-US" sz="4400" b="0" strike="noStrike" spc="-1">
                <a:solidFill>
                  <a:srgbClr val="000000"/>
                </a:solidFill>
                <a:latin typeface="Calibri Light"/>
              </a:rPr>
              <a:t>Click to edit the title text format</a:t>
            </a:r>
          </a:p>
        </p:txBody>
      </p:sp>
      <p:sp>
        <p:nvSpPr>
          <p:cNvPr id="45"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2" name="Shape 0"/>
          <p:cNvSpPr/>
          <p:nvPr/>
        </p:nvSpPr>
        <p:spPr>
          <a:xfrm>
            <a:off x="0" y="0"/>
            <a:ext cx="14630040" cy="8229240"/>
          </a:xfrm>
          <a:prstGeom prst="rect">
            <a:avLst/>
          </a:prstGeom>
          <a:solidFill>
            <a:srgbClr val="ECECF3"/>
          </a:solidFill>
          <a:ln w="0">
            <a:noFill/>
          </a:ln>
        </p:spPr>
        <p:style>
          <a:lnRef idx="0">
            <a:scrgbClr r="0" g="0" b="0"/>
          </a:lnRef>
          <a:fillRef idx="0">
            <a:scrgbClr r="0" g="0" b="0"/>
          </a:fillRef>
          <a:effectRef idx="0">
            <a:scrgbClr r="0" g="0" b="0"/>
          </a:effectRef>
          <a:fontRef idx="minor"/>
        </p:style>
      </p:sp>
      <p:sp>
        <p:nvSpPr>
          <p:cNvPr id="83" name="Shape 1"/>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sp>
      <p:pic>
        <p:nvPicPr>
          <p:cNvPr id="84" name="Image 0" descr="preencoded.png">
            <a:hlinkClick r:id="rId14"/>
          </p:cNvPr>
          <p:cNvPicPr/>
          <p:nvPr/>
        </p:nvPicPr>
        <p:blipFill>
          <a:blip r:embed="rId15"/>
          <a:stretch/>
        </p:blipFill>
        <p:spPr>
          <a:xfrm>
            <a:off x="12839040" y="7749720"/>
            <a:ext cx="1722240" cy="411120"/>
          </a:xfrm>
          <a:prstGeom prst="rect">
            <a:avLst/>
          </a:prstGeom>
          <a:ln w="0">
            <a:noFill/>
          </a:ln>
        </p:spPr>
      </p:pic>
      <p:sp>
        <p:nvSpPr>
          <p:cNvPr id="8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r>
              <a:rPr lang="en-US" sz="4400" b="0" strike="noStrike" spc="-1">
                <a:solidFill>
                  <a:srgbClr val="000000"/>
                </a:solidFill>
                <a:latin typeface="Calibri Light"/>
              </a:rPr>
              <a:t>Click to edit the title text format</a:t>
            </a:r>
          </a:p>
        </p:txBody>
      </p:sp>
      <p:sp>
        <p:nvSpPr>
          <p:cNvPr id="86"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3" name="Shape 0"/>
          <p:cNvSpPr/>
          <p:nvPr/>
        </p:nvSpPr>
        <p:spPr>
          <a:xfrm>
            <a:off x="0" y="0"/>
            <a:ext cx="14630040" cy="8229240"/>
          </a:xfrm>
          <a:prstGeom prst="rect">
            <a:avLst/>
          </a:prstGeom>
          <a:solidFill>
            <a:srgbClr val="ECECF3"/>
          </a:solidFill>
          <a:ln w="0">
            <a:noFill/>
          </a:ln>
        </p:spPr>
        <p:style>
          <a:lnRef idx="0">
            <a:scrgbClr r="0" g="0" b="0"/>
          </a:lnRef>
          <a:fillRef idx="0">
            <a:scrgbClr r="0" g="0" b="0"/>
          </a:fillRef>
          <a:effectRef idx="0">
            <a:scrgbClr r="0" g="0" b="0"/>
          </a:effectRef>
          <a:fontRef idx="minor"/>
        </p:style>
      </p:sp>
      <p:sp>
        <p:nvSpPr>
          <p:cNvPr id="124" name="Shape 1"/>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sp>
      <p:pic>
        <p:nvPicPr>
          <p:cNvPr id="125" name="Image 0" descr="preencoded.png">
            <a:hlinkClick r:id="rId14"/>
          </p:cNvPr>
          <p:cNvPicPr/>
          <p:nvPr/>
        </p:nvPicPr>
        <p:blipFill>
          <a:blip r:embed="rId15"/>
          <a:stretch/>
        </p:blipFill>
        <p:spPr>
          <a:xfrm>
            <a:off x="12839040" y="7749720"/>
            <a:ext cx="1722240" cy="411120"/>
          </a:xfrm>
          <a:prstGeom prst="rect">
            <a:avLst/>
          </a:prstGeom>
          <a:ln w="0">
            <a:noFill/>
          </a:ln>
        </p:spPr>
      </p:pic>
      <p:sp>
        <p:nvSpPr>
          <p:cNvPr id="12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r>
              <a:rPr lang="en-US" sz="4400" b="0" strike="noStrike" spc="-1">
                <a:solidFill>
                  <a:srgbClr val="000000"/>
                </a:solidFill>
                <a:latin typeface="Calibri Light"/>
              </a:rPr>
              <a:t>Click to edit the title text format</a:t>
            </a:r>
          </a:p>
        </p:txBody>
      </p:sp>
      <p:sp>
        <p:nvSpPr>
          <p:cNvPr id="127"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4" name="Shape 0"/>
          <p:cNvSpPr/>
          <p:nvPr/>
        </p:nvSpPr>
        <p:spPr>
          <a:xfrm>
            <a:off x="0" y="0"/>
            <a:ext cx="14630040" cy="8229240"/>
          </a:xfrm>
          <a:prstGeom prst="rect">
            <a:avLst/>
          </a:prstGeom>
          <a:solidFill>
            <a:srgbClr val="ECECF3"/>
          </a:solidFill>
          <a:ln w="0">
            <a:noFill/>
          </a:ln>
        </p:spPr>
        <p:style>
          <a:lnRef idx="0">
            <a:scrgbClr r="0" g="0" b="0"/>
          </a:lnRef>
          <a:fillRef idx="0">
            <a:scrgbClr r="0" g="0" b="0"/>
          </a:fillRef>
          <a:effectRef idx="0">
            <a:scrgbClr r="0" g="0" b="0"/>
          </a:effectRef>
          <a:fontRef idx="minor"/>
        </p:style>
      </p:sp>
      <p:sp>
        <p:nvSpPr>
          <p:cNvPr id="165" name="Shape 1"/>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sp>
      <p:pic>
        <p:nvPicPr>
          <p:cNvPr id="166" name="Image 0" descr="preencoded.png">
            <a:hlinkClick r:id="rId14"/>
          </p:cNvPr>
          <p:cNvPicPr/>
          <p:nvPr/>
        </p:nvPicPr>
        <p:blipFill>
          <a:blip r:embed="rId15"/>
          <a:stretch/>
        </p:blipFill>
        <p:spPr>
          <a:xfrm>
            <a:off x="12839040" y="7749720"/>
            <a:ext cx="1722240" cy="411120"/>
          </a:xfrm>
          <a:prstGeom prst="rect">
            <a:avLst/>
          </a:prstGeom>
          <a:ln w="0">
            <a:noFill/>
          </a:ln>
        </p:spPr>
      </p:pic>
      <p:sp>
        <p:nvSpPr>
          <p:cNvPr id="167"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r>
              <a:rPr lang="en-US" sz="4400" b="0" strike="noStrike" spc="-1">
                <a:solidFill>
                  <a:srgbClr val="000000"/>
                </a:solidFill>
                <a:latin typeface="Calibri Light"/>
              </a:rPr>
              <a:t>Click to edit the title text format</a:t>
            </a:r>
          </a:p>
        </p:txBody>
      </p:sp>
      <p:sp>
        <p:nvSpPr>
          <p:cNvPr id="168"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5" name="Shape 0"/>
          <p:cNvSpPr/>
          <p:nvPr/>
        </p:nvSpPr>
        <p:spPr>
          <a:xfrm>
            <a:off x="0" y="0"/>
            <a:ext cx="14630040" cy="8229240"/>
          </a:xfrm>
          <a:prstGeom prst="rect">
            <a:avLst/>
          </a:prstGeom>
          <a:solidFill>
            <a:srgbClr val="ECECF3"/>
          </a:solidFill>
          <a:ln w="0">
            <a:noFill/>
          </a:ln>
        </p:spPr>
        <p:style>
          <a:lnRef idx="0">
            <a:scrgbClr r="0" g="0" b="0"/>
          </a:lnRef>
          <a:fillRef idx="0">
            <a:scrgbClr r="0" g="0" b="0"/>
          </a:fillRef>
          <a:effectRef idx="0">
            <a:scrgbClr r="0" g="0" b="0"/>
          </a:effectRef>
          <a:fontRef idx="minor"/>
        </p:style>
      </p:sp>
      <p:sp>
        <p:nvSpPr>
          <p:cNvPr id="206" name="Shape 1"/>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sp>
      <p:pic>
        <p:nvPicPr>
          <p:cNvPr id="207" name="Image 0" descr="preencoded.png">
            <a:hlinkClick r:id="rId14"/>
          </p:cNvPr>
          <p:cNvPicPr/>
          <p:nvPr/>
        </p:nvPicPr>
        <p:blipFill>
          <a:blip r:embed="rId15"/>
          <a:stretch/>
        </p:blipFill>
        <p:spPr>
          <a:xfrm>
            <a:off x="12839040" y="7749720"/>
            <a:ext cx="1722240" cy="411120"/>
          </a:xfrm>
          <a:prstGeom prst="rect">
            <a:avLst/>
          </a:prstGeom>
          <a:ln w="0">
            <a:noFill/>
          </a:ln>
        </p:spPr>
      </p:pic>
      <p:sp>
        <p:nvSpPr>
          <p:cNvPr id="20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r>
              <a:rPr lang="en-US" sz="4400" b="0" strike="noStrike" spc="-1">
                <a:solidFill>
                  <a:srgbClr val="000000"/>
                </a:solidFill>
                <a:latin typeface="Calibri Light"/>
              </a:rPr>
              <a:t>Click to edit the title text format</a:t>
            </a:r>
          </a:p>
        </p:txBody>
      </p:sp>
      <p:sp>
        <p:nvSpPr>
          <p:cNvPr id="209"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6" name="Shape 0"/>
          <p:cNvSpPr/>
          <p:nvPr/>
        </p:nvSpPr>
        <p:spPr>
          <a:xfrm>
            <a:off x="0" y="0"/>
            <a:ext cx="14630040" cy="8229240"/>
          </a:xfrm>
          <a:prstGeom prst="rect">
            <a:avLst/>
          </a:prstGeom>
          <a:solidFill>
            <a:srgbClr val="ECECF3"/>
          </a:solidFill>
          <a:ln w="0">
            <a:noFill/>
          </a:ln>
        </p:spPr>
        <p:style>
          <a:lnRef idx="0">
            <a:scrgbClr r="0" g="0" b="0"/>
          </a:lnRef>
          <a:fillRef idx="0">
            <a:scrgbClr r="0" g="0" b="0"/>
          </a:fillRef>
          <a:effectRef idx="0">
            <a:scrgbClr r="0" g="0" b="0"/>
          </a:effectRef>
          <a:fontRef idx="minor"/>
        </p:style>
      </p:sp>
      <p:sp>
        <p:nvSpPr>
          <p:cNvPr id="247" name="Shape 1"/>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sp>
      <p:pic>
        <p:nvPicPr>
          <p:cNvPr id="248" name="Image 0" descr="preencoded.png">
            <a:hlinkClick r:id="rId14"/>
          </p:cNvPr>
          <p:cNvPicPr/>
          <p:nvPr/>
        </p:nvPicPr>
        <p:blipFill>
          <a:blip r:embed="rId15"/>
          <a:stretch/>
        </p:blipFill>
        <p:spPr>
          <a:xfrm>
            <a:off x="12839040" y="7749720"/>
            <a:ext cx="1722240" cy="411120"/>
          </a:xfrm>
          <a:prstGeom prst="rect">
            <a:avLst/>
          </a:prstGeom>
          <a:ln w="0">
            <a:noFill/>
          </a:ln>
        </p:spPr>
      </p:pic>
      <p:sp>
        <p:nvSpPr>
          <p:cNvPr id="24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r>
              <a:rPr lang="en-US" sz="4400" b="0" strike="noStrike" spc="-1">
                <a:solidFill>
                  <a:srgbClr val="000000"/>
                </a:solidFill>
                <a:latin typeface="Calibri Light"/>
              </a:rPr>
              <a:t>Click to edit the title text format</a:t>
            </a:r>
          </a:p>
        </p:txBody>
      </p:sp>
      <p:sp>
        <p:nvSpPr>
          <p:cNvPr id="250"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7" name="Shape 0"/>
          <p:cNvSpPr/>
          <p:nvPr/>
        </p:nvSpPr>
        <p:spPr>
          <a:xfrm>
            <a:off x="0" y="0"/>
            <a:ext cx="14630040" cy="8229240"/>
          </a:xfrm>
          <a:prstGeom prst="rect">
            <a:avLst/>
          </a:prstGeom>
          <a:solidFill>
            <a:srgbClr val="ECECF3"/>
          </a:solidFill>
          <a:ln w="0">
            <a:noFill/>
          </a:ln>
        </p:spPr>
        <p:style>
          <a:lnRef idx="0">
            <a:scrgbClr r="0" g="0" b="0"/>
          </a:lnRef>
          <a:fillRef idx="0">
            <a:scrgbClr r="0" g="0" b="0"/>
          </a:fillRef>
          <a:effectRef idx="0">
            <a:scrgbClr r="0" g="0" b="0"/>
          </a:effectRef>
          <a:fontRef idx="minor"/>
        </p:style>
      </p:sp>
      <p:sp>
        <p:nvSpPr>
          <p:cNvPr id="288" name="Shape 1"/>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sp>
      <p:pic>
        <p:nvPicPr>
          <p:cNvPr id="289" name="Image 0" descr="preencoded.png">
            <a:hlinkClick r:id="rId14"/>
          </p:cNvPr>
          <p:cNvPicPr/>
          <p:nvPr/>
        </p:nvPicPr>
        <p:blipFill>
          <a:blip r:embed="rId15"/>
          <a:stretch/>
        </p:blipFill>
        <p:spPr>
          <a:xfrm>
            <a:off x="12839040" y="7749720"/>
            <a:ext cx="1722240" cy="411120"/>
          </a:xfrm>
          <a:prstGeom prst="rect">
            <a:avLst/>
          </a:prstGeom>
          <a:ln w="0">
            <a:noFill/>
          </a:ln>
        </p:spPr>
      </p:pic>
      <p:sp>
        <p:nvSpPr>
          <p:cNvPr id="290"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r>
              <a:rPr lang="en-US" sz="4400" b="0" strike="noStrike" spc="-1">
                <a:solidFill>
                  <a:srgbClr val="000000"/>
                </a:solidFill>
                <a:latin typeface="Calibri Light"/>
              </a:rPr>
              <a:t>Click to edit the title text format</a:t>
            </a:r>
          </a:p>
        </p:txBody>
      </p:sp>
      <p:sp>
        <p:nvSpPr>
          <p:cNvPr id="291"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8" name="Shape 0"/>
          <p:cNvSpPr/>
          <p:nvPr/>
        </p:nvSpPr>
        <p:spPr>
          <a:xfrm>
            <a:off x="0" y="0"/>
            <a:ext cx="14630040" cy="8229240"/>
          </a:xfrm>
          <a:prstGeom prst="rect">
            <a:avLst/>
          </a:prstGeom>
          <a:solidFill>
            <a:srgbClr val="ECECF3"/>
          </a:solidFill>
          <a:ln w="0">
            <a:noFill/>
          </a:ln>
        </p:spPr>
        <p:style>
          <a:lnRef idx="0">
            <a:scrgbClr r="0" g="0" b="0"/>
          </a:lnRef>
          <a:fillRef idx="0">
            <a:scrgbClr r="0" g="0" b="0"/>
          </a:fillRef>
          <a:effectRef idx="0">
            <a:scrgbClr r="0" g="0" b="0"/>
          </a:effectRef>
          <a:fontRef idx="minor"/>
        </p:style>
      </p:sp>
      <p:sp>
        <p:nvSpPr>
          <p:cNvPr id="329" name="Shape 1"/>
          <p:cNvSpPr/>
          <p:nvPr/>
        </p:nvSpPr>
        <p:spPr>
          <a:xfrm>
            <a:off x="0" y="0"/>
            <a:ext cx="14630040" cy="8229240"/>
          </a:xfrm>
          <a:prstGeom prst="rect">
            <a:avLst/>
          </a:prstGeom>
          <a:solidFill>
            <a:srgbClr val="FFFFFF">
              <a:alpha val="95000"/>
            </a:srgbClr>
          </a:solidFill>
          <a:ln w="0">
            <a:noFill/>
          </a:ln>
        </p:spPr>
        <p:style>
          <a:lnRef idx="0">
            <a:scrgbClr r="0" g="0" b="0"/>
          </a:lnRef>
          <a:fillRef idx="0">
            <a:scrgbClr r="0" g="0" b="0"/>
          </a:fillRef>
          <a:effectRef idx="0">
            <a:scrgbClr r="0" g="0" b="0"/>
          </a:effectRef>
          <a:fontRef idx="minor"/>
        </p:style>
      </p:sp>
      <p:pic>
        <p:nvPicPr>
          <p:cNvPr id="330" name="Image 0" descr="preencoded.png">
            <a:hlinkClick r:id="rId14"/>
          </p:cNvPr>
          <p:cNvPicPr/>
          <p:nvPr/>
        </p:nvPicPr>
        <p:blipFill>
          <a:blip r:embed="rId15"/>
          <a:stretch/>
        </p:blipFill>
        <p:spPr>
          <a:xfrm>
            <a:off x="12839040" y="7749720"/>
            <a:ext cx="1722240" cy="411120"/>
          </a:xfrm>
          <a:prstGeom prst="rect">
            <a:avLst/>
          </a:prstGeom>
          <a:ln w="0">
            <a:noFill/>
          </a:ln>
        </p:spPr>
      </p:pic>
      <p:sp>
        <p:nvSpPr>
          <p:cNvPr id="33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algn="ctr">
              <a:buNone/>
            </a:pPr>
            <a:r>
              <a:rPr lang="en-US" sz="4400" b="0" strike="noStrike" spc="-1">
                <a:solidFill>
                  <a:srgbClr val="000000"/>
                </a:solidFill>
                <a:latin typeface="Calibri Light"/>
              </a:rPr>
              <a:t>Click to edit the title text format</a:t>
            </a:r>
          </a:p>
        </p:txBody>
      </p:sp>
      <p:sp>
        <p:nvSpPr>
          <p:cNvPr id="332"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9.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Image 0" descr="preencoded.png"/>
          <p:cNvPicPr/>
          <p:nvPr/>
        </p:nvPicPr>
        <p:blipFill>
          <a:blip r:embed="rId3"/>
          <a:stretch/>
        </p:blipFill>
        <p:spPr>
          <a:xfrm>
            <a:off x="0" y="0"/>
            <a:ext cx="5486040" cy="8229240"/>
          </a:xfrm>
          <a:prstGeom prst="rect">
            <a:avLst/>
          </a:prstGeom>
          <a:ln w="0">
            <a:noFill/>
          </a:ln>
        </p:spPr>
      </p:pic>
      <p:sp>
        <p:nvSpPr>
          <p:cNvPr id="417" name="Text 0"/>
          <p:cNvSpPr/>
          <p:nvPr/>
        </p:nvSpPr>
        <p:spPr>
          <a:xfrm>
            <a:off x="6280200" y="2217240"/>
            <a:ext cx="7556040" cy="2480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4850"/>
              </a:lnSpc>
              <a:buNone/>
              <a:tabLst>
                <a:tab pos="0" algn="l"/>
              </a:tabLst>
            </a:pPr>
            <a:r>
              <a:rPr lang="en-US" sz="3900" b="0" strike="noStrike" spc="-1">
                <a:solidFill>
                  <a:srgbClr val="1B1B27"/>
                </a:solidFill>
                <a:latin typeface="Raleway"/>
                <a:ea typeface="Raleway"/>
              </a:rPr>
              <a:t>Afet Durumlarında İHA'ların Etkin Kullanımı İçin Algoritma Araştırması ve Simülasyon Ortamında Analizi</a:t>
            </a:r>
            <a:endParaRPr lang="en-US" sz="3900" b="0" strike="noStrike" spc="-1">
              <a:latin typeface="Arial"/>
            </a:endParaRPr>
          </a:p>
        </p:txBody>
      </p:sp>
      <p:sp>
        <p:nvSpPr>
          <p:cNvPr id="418" name="Text 1"/>
          <p:cNvSpPr/>
          <p:nvPr/>
        </p:nvSpPr>
        <p:spPr>
          <a:xfrm>
            <a:off x="6280200" y="4995360"/>
            <a:ext cx="5228640" cy="371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900"/>
              </a:lnSpc>
              <a:buNone/>
              <a:tabLst>
                <a:tab pos="0" algn="l"/>
              </a:tabLst>
            </a:pPr>
            <a:r>
              <a:rPr lang="en-US" sz="2300" b="0" strike="noStrike" spc="-1">
                <a:solidFill>
                  <a:srgbClr val="1B1B27"/>
                </a:solidFill>
                <a:latin typeface="Raleway"/>
                <a:ea typeface="Raleway"/>
              </a:rPr>
              <a:t>Umut Engin Berkkan &amp; Ubeydullah AK</a:t>
            </a:r>
            <a:endParaRPr lang="en-US" sz="2300" b="0" strike="noStrike" spc="-1">
              <a:latin typeface="Arial"/>
            </a:endParaRPr>
          </a:p>
        </p:txBody>
      </p:sp>
      <p:sp>
        <p:nvSpPr>
          <p:cNvPr id="419" name="Shape 2"/>
          <p:cNvSpPr/>
          <p:nvPr/>
        </p:nvSpPr>
        <p:spPr>
          <a:xfrm>
            <a:off x="6280200" y="5679720"/>
            <a:ext cx="317160" cy="317160"/>
          </a:xfrm>
          <a:prstGeom prst="roundRect">
            <a:avLst>
              <a:gd name="adj" fmla="val 28793492"/>
            </a:avLst>
          </a:prstGeom>
          <a:noFill/>
          <a:ln w="7620">
            <a:solidFill>
              <a:srgbClr val="FFFFFF"/>
            </a:solidFill>
            <a:round/>
          </a:ln>
        </p:spPr>
        <p:style>
          <a:lnRef idx="0">
            <a:scrgbClr r="0" g="0" b="0"/>
          </a:lnRef>
          <a:fillRef idx="0">
            <a:scrgbClr r="0" g="0" b="0"/>
          </a:fillRef>
          <a:effectRef idx="0">
            <a:scrgbClr r="0" g="0" b="0"/>
          </a:effectRef>
          <a:fontRef idx="minor"/>
        </p:style>
        <p:txBody>
          <a:bodyPr/>
          <a:lstStyle/>
          <a:p>
            <a:endParaRPr lang="tr-TR"/>
          </a:p>
        </p:txBody>
      </p:sp>
      <p:sp>
        <p:nvSpPr>
          <p:cNvPr id="421" name="Rectangle 420"/>
          <p:cNvSpPr/>
          <p:nvPr/>
        </p:nvSpPr>
        <p:spPr>
          <a:xfrm>
            <a:off x="11851200" y="7050600"/>
            <a:ext cx="2743200" cy="114300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 name="Image 0" descr="preencoded.png"/>
          <p:cNvPicPr/>
          <p:nvPr/>
        </p:nvPicPr>
        <p:blipFill>
          <a:blip r:embed="rId3"/>
          <a:stretch/>
        </p:blipFill>
        <p:spPr>
          <a:xfrm>
            <a:off x="0" y="0"/>
            <a:ext cx="5486040" cy="8229240"/>
          </a:xfrm>
          <a:prstGeom prst="rect">
            <a:avLst/>
          </a:prstGeom>
          <a:ln w="0">
            <a:noFill/>
          </a:ln>
        </p:spPr>
      </p:pic>
      <p:pic>
        <p:nvPicPr>
          <p:cNvPr id="477" name="Image 1" descr="preencoded.png"/>
          <p:cNvPicPr/>
          <p:nvPr/>
        </p:nvPicPr>
        <p:blipFill>
          <a:blip r:embed="rId4"/>
          <a:stretch/>
        </p:blipFill>
        <p:spPr>
          <a:xfrm>
            <a:off x="324000" y="2126160"/>
            <a:ext cx="4838400" cy="3977280"/>
          </a:xfrm>
          <a:prstGeom prst="rect">
            <a:avLst/>
          </a:prstGeom>
          <a:ln w="0">
            <a:noFill/>
          </a:ln>
        </p:spPr>
      </p:pic>
      <p:sp>
        <p:nvSpPr>
          <p:cNvPr id="478" name="Text 0"/>
          <p:cNvSpPr/>
          <p:nvPr/>
        </p:nvSpPr>
        <p:spPr>
          <a:xfrm>
            <a:off x="6280200" y="686520"/>
            <a:ext cx="6155280" cy="6195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4850"/>
              </a:lnSpc>
              <a:buNone/>
              <a:tabLst>
                <a:tab pos="0" algn="l"/>
              </a:tabLst>
            </a:pPr>
            <a:r>
              <a:rPr lang="en-US" sz="3900" b="0" strike="noStrike" spc="-1">
                <a:solidFill>
                  <a:srgbClr val="1B1B27"/>
                </a:solidFill>
                <a:latin typeface="Raleway"/>
                <a:ea typeface="Raleway"/>
              </a:rPr>
              <a:t>Senaryo 2 – Çoklu Dağılma</a:t>
            </a:r>
            <a:endParaRPr lang="en-US" sz="3900" b="0" strike="noStrike" spc="-1">
              <a:latin typeface="Arial"/>
            </a:endParaRPr>
          </a:p>
        </p:txBody>
      </p:sp>
      <p:pic>
        <p:nvPicPr>
          <p:cNvPr id="479" name="Image 2" descr="preencoded.png"/>
          <p:cNvPicPr/>
          <p:nvPr/>
        </p:nvPicPr>
        <p:blipFill>
          <a:blip r:embed="rId5"/>
          <a:stretch/>
        </p:blipFill>
        <p:spPr>
          <a:xfrm>
            <a:off x="6280200" y="1604520"/>
            <a:ext cx="5730480" cy="4127400"/>
          </a:xfrm>
          <a:prstGeom prst="rect">
            <a:avLst/>
          </a:prstGeom>
          <a:ln w="0">
            <a:noFill/>
          </a:ln>
        </p:spPr>
      </p:pic>
      <p:sp>
        <p:nvSpPr>
          <p:cNvPr id="480" name="Text 1"/>
          <p:cNvSpPr/>
          <p:nvPr/>
        </p:nvSpPr>
        <p:spPr>
          <a:xfrm>
            <a:off x="6280200" y="5955120"/>
            <a:ext cx="7556040" cy="1587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00"/>
              </a:lnSpc>
              <a:buNone/>
              <a:tabLst>
                <a:tab pos="0" algn="l"/>
              </a:tabLst>
            </a:pPr>
            <a:r>
              <a:rPr lang="en-US" sz="1550" b="0" strike="noStrike" spc="-1">
                <a:solidFill>
                  <a:srgbClr val="3C3939"/>
                </a:solidFill>
                <a:latin typeface="Roboto"/>
                <a:ea typeface="Roboto"/>
              </a:rPr>
              <a:t>Bu senaryoda 5 İHA, Delta formasyonunda 3 iterasyonlu çoklu dağılma şeklinde tüm algoritmalarla test edilmiştir. Alan genişliği 100 metre, kapsama yarıçapı 10 metre ve iletişim menzili 20 metre olarak belirlenmiştir. Çoklu dağılma senaryosu, İHA'ların daha karmaşık ve dinamik afet ortamlarında nasıl performans gösterdiğini değerlendirmek için tasarlanmıştır.</a:t>
            </a:r>
            <a:endParaRPr lang="en-US" sz="1550" b="0" strike="noStrike" spc="-1">
              <a:latin typeface="Arial"/>
            </a:endParaRPr>
          </a:p>
        </p:txBody>
      </p:sp>
      <p:sp>
        <p:nvSpPr>
          <p:cNvPr id="481" name="Rectangle 480"/>
          <p:cNvSpPr/>
          <p:nvPr/>
        </p:nvSpPr>
        <p:spPr>
          <a:xfrm>
            <a:off x="11851200" y="7772400"/>
            <a:ext cx="2743200" cy="42120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Image 0" descr="preencoded.png"/>
          <p:cNvPicPr/>
          <p:nvPr/>
        </p:nvPicPr>
        <p:blipFill>
          <a:blip r:embed="rId3"/>
          <a:stretch/>
        </p:blipFill>
        <p:spPr>
          <a:xfrm>
            <a:off x="9144000" y="0"/>
            <a:ext cx="5486040" cy="8229240"/>
          </a:xfrm>
          <a:prstGeom prst="rect">
            <a:avLst/>
          </a:prstGeom>
          <a:ln w="0">
            <a:noFill/>
          </a:ln>
        </p:spPr>
      </p:pic>
      <p:sp>
        <p:nvSpPr>
          <p:cNvPr id="423" name="Text 0"/>
          <p:cNvSpPr/>
          <p:nvPr/>
        </p:nvSpPr>
        <p:spPr>
          <a:xfrm>
            <a:off x="793800" y="2862000"/>
            <a:ext cx="4961520" cy="6195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4850"/>
              </a:lnSpc>
              <a:buNone/>
              <a:tabLst>
                <a:tab pos="0" algn="l"/>
              </a:tabLst>
            </a:pPr>
            <a:r>
              <a:rPr lang="en-US" sz="3900" b="0" strike="noStrike" spc="-1">
                <a:solidFill>
                  <a:srgbClr val="1B1B27"/>
                </a:solidFill>
                <a:latin typeface="Raleway"/>
                <a:ea typeface="Raleway"/>
              </a:rPr>
              <a:t>Doğal Afetler</a:t>
            </a:r>
            <a:endParaRPr lang="en-US" sz="3900" b="0" strike="noStrike" spc="-1">
              <a:latin typeface="Arial"/>
            </a:endParaRPr>
          </a:p>
        </p:txBody>
      </p:sp>
      <p:sp>
        <p:nvSpPr>
          <p:cNvPr id="424" name="Text 1"/>
          <p:cNvSpPr/>
          <p:nvPr/>
        </p:nvSpPr>
        <p:spPr>
          <a:xfrm>
            <a:off x="793800" y="3779640"/>
            <a:ext cx="7556040" cy="1587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00"/>
              </a:lnSpc>
              <a:buNone/>
              <a:tabLst>
                <a:tab pos="0" algn="l"/>
              </a:tabLst>
            </a:pPr>
            <a:r>
              <a:rPr lang="en-US" sz="1550" b="0" strike="noStrike" spc="-1">
                <a:solidFill>
                  <a:srgbClr val="3C3939"/>
                </a:solidFill>
                <a:latin typeface="Roboto"/>
                <a:ea typeface="Roboto"/>
              </a:rPr>
              <a:t>Doğal afetler, insan yaşamını ve çevreyi derinden etkileyen yıkıcı olaylardır. Bu tür durumlarda hızlı ve etkili müdahale, can kaybını en aza indirmek ve hasarı sınırlamak için hayati önem taşır. İnsansız Hava Araçları (İHA'lar), afet bölgelerinde keşif, haritalama, iletişim ve hatta yardım malzemesi taşıma gibi birçok alanda potansiyel sunmaktadır.</a:t>
            </a:r>
            <a:endParaRPr lang="en-US" sz="155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 name="Image 0" descr="preencoded.png"/>
          <p:cNvPicPr/>
          <p:nvPr/>
        </p:nvPicPr>
        <p:blipFill>
          <a:blip r:embed="rId3"/>
          <a:stretch/>
        </p:blipFill>
        <p:spPr>
          <a:xfrm>
            <a:off x="0" y="0"/>
            <a:ext cx="14630040" cy="2480400"/>
          </a:xfrm>
          <a:prstGeom prst="rect">
            <a:avLst/>
          </a:prstGeom>
          <a:ln w="0">
            <a:noFill/>
          </a:ln>
        </p:spPr>
      </p:pic>
      <p:sp>
        <p:nvSpPr>
          <p:cNvPr id="426" name="Text 0"/>
          <p:cNvSpPr/>
          <p:nvPr/>
        </p:nvSpPr>
        <p:spPr>
          <a:xfrm>
            <a:off x="793800" y="4578840"/>
            <a:ext cx="4961520" cy="6195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4850"/>
              </a:lnSpc>
              <a:buNone/>
              <a:tabLst>
                <a:tab pos="0" algn="l"/>
              </a:tabLst>
            </a:pPr>
            <a:r>
              <a:rPr lang="en-US" sz="3900" b="0" strike="noStrike" spc="-1">
                <a:solidFill>
                  <a:srgbClr val="1B1B27"/>
                </a:solidFill>
                <a:latin typeface="Raleway"/>
                <a:ea typeface="Raleway"/>
              </a:rPr>
              <a:t>İHA İLE İLAÇLAMA</a:t>
            </a:r>
            <a:endParaRPr lang="en-US" sz="3900" b="0" strike="noStrike" spc="-1">
              <a:latin typeface="Arial"/>
            </a:endParaRPr>
          </a:p>
        </p:txBody>
      </p:sp>
      <p:sp>
        <p:nvSpPr>
          <p:cNvPr id="427" name="Text 1"/>
          <p:cNvSpPr/>
          <p:nvPr/>
        </p:nvSpPr>
        <p:spPr>
          <a:xfrm>
            <a:off x="793800" y="5496480"/>
            <a:ext cx="13042440" cy="634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00"/>
              </a:lnSpc>
              <a:buNone/>
              <a:tabLst>
                <a:tab pos="0" algn="l"/>
              </a:tabLst>
            </a:pPr>
            <a:r>
              <a:rPr lang="en-US" sz="1550" b="0" strike="noStrike" spc="-1">
                <a:solidFill>
                  <a:srgbClr val="3C3939"/>
                </a:solidFill>
                <a:latin typeface="Roboto"/>
                <a:ea typeface="Roboto"/>
              </a:rPr>
              <a:t>İHA'lar, afet sonrası salgın hastalık riskini azaltmak amacıyla ilaçlama gibi görevlerde de kullanılabilir. Geniş alanların hızlı ve verimli bir şekilde ilaçlanması, geleneksel yöntemlere göre daha güvenli ve etkilidir. Bu, özellikle erişimi zor veya tehlikeli bölgelerde büyük avantaj sağlar.</a:t>
            </a:r>
            <a:endParaRPr lang="en-US" sz="1550" b="0" strike="noStrike" spc="-1">
              <a:latin typeface="Arial"/>
            </a:endParaRPr>
          </a:p>
        </p:txBody>
      </p:sp>
      <p:sp>
        <p:nvSpPr>
          <p:cNvPr id="428" name="Rectangle 427"/>
          <p:cNvSpPr/>
          <p:nvPr/>
        </p:nvSpPr>
        <p:spPr>
          <a:xfrm>
            <a:off x="11851200" y="7050600"/>
            <a:ext cx="2743200" cy="114300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tr-T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 name="Image 0" descr="preencoded.png"/>
          <p:cNvPicPr/>
          <p:nvPr/>
        </p:nvPicPr>
        <p:blipFill>
          <a:blip r:embed="rId3"/>
          <a:stretch/>
        </p:blipFill>
        <p:spPr>
          <a:xfrm>
            <a:off x="0" y="0"/>
            <a:ext cx="14630040" cy="2480400"/>
          </a:xfrm>
          <a:prstGeom prst="rect">
            <a:avLst/>
          </a:prstGeom>
          <a:ln w="0">
            <a:noFill/>
          </a:ln>
        </p:spPr>
      </p:pic>
      <p:sp>
        <p:nvSpPr>
          <p:cNvPr id="430" name="Text 0"/>
          <p:cNvSpPr/>
          <p:nvPr/>
        </p:nvSpPr>
        <p:spPr>
          <a:xfrm>
            <a:off x="793800" y="4397040"/>
            <a:ext cx="4961520" cy="6195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4850"/>
              </a:lnSpc>
              <a:buNone/>
              <a:tabLst>
                <a:tab pos="0" algn="l"/>
              </a:tabLst>
            </a:pPr>
            <a:r>
              <a:rPr lang="en-US" sz="3900" b="0" strike="noStrike" spc="-1">
                <a:solidFill>
                  <a:srgbClr val="1B1B27"/>
                </a:solidFill>
                <a:latin typeface="Raleway"/>
                <a:ea typeface="Raleway"/>
              </a:rPr>
              <a:t>AMACIMIZ</a:t>
            </a:r>
            <a:endParaRPr lang="en-US" sz="3900" b="0" strike="noStrike" spc="-1">
              <a:latin typeface="Arial"/>
            </a:endParaRPr>
          </a:p>
        </p:txBody>
      </p:sp>
      <p:sp>
        <p:nvSpPr>
          <p:cNvPr id="431" name="Shape 1"/>
          <p:cNvSpPr/>
          <p:nvPr/>
        </p:nvSpPr>
        <p:spPr>
          <a:xfrm>
            <a:off x="793800" y="5314680"/>
            <a:ext cx="446040" cy="446040"/>
          </a:xfrm>
          <a:prstGeom prst="roundRect">
            <a:avLst>
              <a:gd name="adj" fmla="val 18670"/>
            </a:avLst>
          </a:prstGeom>
          <a:solidFill>
            <a:srgbClr val="E1E1EA"/>
          </a:solidFill>
          <a:ln w="7620">
            <a:solidFill>
              <a:srgbClr val="C7C7D0"/>
            </a:solidFill>
            <a:round/>
          </a:ln>
        </p:spPr>
        <p:style>
          <a:lnRef idx="0">
            <a:scrgbClr r="0" g="0" b="0"/>
          </a:lnRef>
          <a:fillRef idx="0">
            <a:scrgbClr r="0" g="0" b="0"/>
          </a:fillRef>
          <a:effectRef idx="0">
            <a:scrgbClr r="0" g="0" b="0"/>
          </a:effectRef>
          <a:fontRef idx="minor"/>
        </p:style>
        <p:txBody>
          <a:bodyPr/>
          <a:lstStyle/>
          <a:p>
            <a:endParaRPr lang="tr-TR"/>
          </a:p>
        </p:txBody>
      </p:sp>
      <p:sp>
        <p:nvSpPr>
          <p:cNvPr id="432" name="Text 2"/>
          <p:cNvSpPr/>
          <p:nvPr/>
        </p:nvSpPr>
        <p:spPr>
          <a:xfrm>
            <a:off x="1438560" y="5383080"/>
            <a:ext cx="5752080" cy="93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401"/>
              </a:lnSpc>
              <a:buNone/>
              <a:tabLst>
                <a:tab pos="0" algn="l"/>
              </a:tabLst>
            </a:pPr>
            <a:r>
              <a:rPr lang="en-US" sz="1950" b="0" strike="noStrike" spc="-1">
                <a:solidFill>
                  <a:srgbClr val="3C3939"/>
                </a:solidFill>
                <a:latin typeface="Raleway"/>
                <a:ea typeface="Raleway"/>
              </a:rPr>
              <a:t>Doğadan esinlenen sürü zekası algoritmalarını çeşitli senaryolar dahilinde koşturup performansları hakkında fikir sahibi olmak.</a:t>
            </a:r>
            <a:endParaRPr lang="en-US" sz="1950" b="0" strike="noStrike" spc="-1">
              <a:latin typeface="Arial"/>
            </a:endParaRPr>
          </a:p>
        </p:txBody>
      </p:sp>
      <p:sp>
        <p:nvSpPr>
          <p:cNvPr id="433" name="Shape 3"/>
          <p:cNvSpPr/>
          <p:nvPr/>
        </p:nvSpPr>
        <p:spPr>
          <a:xfrm>
            <a:off x="7439040" y="5314680"/>
            <a:ext cx="446040" cy="446040"/>
          </a:xfrm>
          <a:prstGeom prst="roundRect">
            <a:avLst>
              <a:gd name="adj" fmla="val 18670"/>
            </a:avLst>
          </a:prstGeom>
          <a:solidFill>
            <a:srgbClr val="E1E1EA"/>
          </a:solidFill>
          <a:ln w="7620">
            <a:solidFill>
              <a:srgbClr val="C7C7D0"/>
            </a:solidFill>
            <a:round/>
          </a:ln>
        </p:spPr>
        <p:style>
          <a:lnRef idx="0">
            <a:scrgbClr r="0" g="0" b="0"/>
          </a:lnRef>
          <a:fillRef idx="0">
            <a:scrgbClr r="0" g="0" b="0"/>
          </a:fillRef>
          <a:effectRef idx="0">
            <a:scrgbClr r="0" g="0" b="0"/>
          </a:effectRef>
          <a:fontRef idx="minor"/>
        </p:style>
        <p:txBody>
          <a:bodyPr/>
          <a:lstStyle/>
          <a:p>
            <a:endParaRPr lang="tr-TR"/>
          </a:p>
        </p:txBody>
      </p:sp>
      <p:sp>
        <p:nvSpPr>
          <p:cNvPr id="434" name="Text 4"/>
          <p:cNvSpPr/>
          <p:nvPr/>
        </p:nvSpPr>
        <p:spPr>
          <a:xfrm>
            <a:off x="8084160" y="5383080"/>
            <a:ext cx="5752440" cy="619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401"/>
              </a:lnSpc>
              <a:buNone/>
              <a:tabLst>
                <a:tab pos="0" algn="l"/>
              </a:tabLst>
            </a:pPr>
            <a:r>
              <a:rPr lang="en-US" sz="1950" b="0" strike="noStrike" spc="-1">
                <a:solidFill>
                  <a:srgbClr val="3C3939"/>
                </a:solidFill>
                <a:latin typeface="Raleway"/>
                <a:ea typeface="Raleway"/>
              </a:rPr>
              <a:t>Hazırlık evresindeki konum farklılıklarının genel performans üzerindeki etkisini ölçmek.</a:t>
            </a:r>
            <a:endParaRPr lang="en-US" sz="1950" b="0" strike="noStrike" spc="-1">
              <a:latin typeface="Arial"/>
            </a:endParaRPr>
          </a:p>
        </p:txBody>
      </p:sp>
      <p:sp>
        <p:nvSpPr>
          <p:cNvPr id="435" name="Rectangle 434"/>
          <p:cNvSpPr/>
          <p:nvPr/>
        </p:nvSpPr>
        <p:spPr>
          <a:xfrm>
            <a:off x="11851200" y="7050600"/>
            <a:ext cx="2743200" cy="114300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tr-T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 name="Image 0" descr="preencoded.png"/>
          <p:cNvPicPr/>
          <p:nvPr/>
        </p:nvPicPr>
        <p:blipFill>
          <a:blip r:embed="rId3"/>
          <a:stretch/>
        </p:blipFill>
        <p:spPr>
          <a:xfrm>
            <a:off x="0" y="0"/>
            <a:ext cx="5486040" cy="8229240"/>
          </a:xfrm>
          <a:prstGeom prst="rect">
            <a:avLst/>
          </a:prstGeom>
          <a:ln w="0">
            <a:noFill/>
          </a:ln>
        </p:spPr>
      </p:pic>
      <p:pic>
        <p:nvPicPr>
          <p:cNvPr id="437" name="Image 1" descr="preencoded.png"/>
          <p:cNvPicPr/>
          <p:nvPr/>
        </p:nvPicPr>
        <p:blipFill>
          <a:blip r:embed="rId4"/>
          <a:stretch/>
        </p:blipFill>
        <p:spPr>
          <a:xfrm>
            <a:off x="262800" y="1150560"/>
            <a:ext cx="4960440" cy="5928120"/>
          </a:xfrm>
          <a:prstGeom prst="rect">
            <a:avLst/>
          </a:prstGeom>
          <a:ln w="0">
            <a:noFill/>
          </a:ln>
        </p:spPr>
      </p:pic>
      <p:sp>
        <p:nvSpPr>
          <p:cNvPr id="438" name="Text 0"/>
          <p:cNvSpPr/>
          <p:nvPr/>
        </p:nvSpPr>
        <p:spPr>
          <a:xfrm>
            <a:off x="6280200" y="3638520"/>
            <a:ext cx="7556040" cy="952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00"/>
              </a:lnSpc>
              <a:buNone/>
              <a:tabLst>
                <a:tab pos="0" algn="l"/>
              </a:tabLst>
            </a:pPr>
            <a:r>
              <a:rPr lang="en-US" sz="1550" b="0" strike="noStrike" spc="-1">
                <a:solidFill>
                  <a:srgbClr val="3C3939"/>
                </a:solidFill>
                <a:latin typeface="Roboto"/>
                <a:ea typeface="Roboto"/>
              </a:rPr>
              <a:t>Bu görsel, İHA'ların afet durumlarında nasıl bir dağılım sergileyebileceğini ve kapsama alanlarını göstermektedir. Simülasyon ortamında bu tür dağılımların etkinliği, farklı algoritmalar ve parametreler kullanılarak analiz edilmektedir.</a:t>
            </a:r>
            <a:endParaRPr lang="en-US" sz="1550" b="0" strike="noStrike" spc="-1">
              <a:latin typeface="Arial"/>
            </a:endParaRPr>
          </a:p>
        </p:txBody>
      </p:sp>
      <p:sp>
        <p:nvSpPr>
          <p:cNvPr id="439" name="Rectangle 438"/>
          <p:cNvSpPr/>
          <p:nvPr/>
        </p:nvSpPr>
        <p:spPr>
          <a:xfrm>
            <a:off x="11851200" y="7050600"/>
            <a:ext cx="2743200" cy="114300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ext 0"/>
          <p:cNvSpPr/>
          <p:nvPr/>
        </p:nvSpPr>
        <p:spPr>
          <a:xfrm>
            <a:off x="793800" y="1320840"/>
            <a:ext cx="4961520" cy="6195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4850"/>
              </a:lnSpc>
              <a:buNone/>
              <a:tabLst>
                <a:tab pos="0" algn="l"/>
              </a:tabLst>
            </a:pPr>
            <a:r>
              <a:rPr lang="en-US" sz="3900" b="0" strike="noStrike" spc="-1">
                <a:solidFill>
                  <a:srgbClr val="1B1B27"/>
                </a:solidFill>
                <a:latin typeface="Raleway"/>
                <a:ea typeface="Raleway"/>
              </a:rPr>
              <a:t>Formasyonlar</a:t>
            </a:r>
            <a:endParaRPr lang="en-US" sz="3900" b="0" strike="noStrike" spc="-1">
              <a:latin typeface="Arial"/>
            </a:endParaRPr>
          </a:p>
        </p:txBody>
      </p:sp>
      <p:pic>
        <p:nvPicPr>
          <p:cNvPr id="441" name="Image 0" descr="preencoded.png"/>
          <p:cNvPicPr/>
          <p:nvPr/>
        </p:nvPicPr>
        <p:blipFill>
          <a:blip r:embed="rId3"/>
          <a:stretch/>
        </p:blipFill>
        <p:spPr>
          <a:xfrm>
            <a:off x="801360" y="2466360"/>
            <a:ext cx="3137400" cy="3137400"/>
          </a:xfrm>
          <a:prstGeom prst="rect">
            <a:avLst/>
          </a:prstGeom>
          <a:ln w="0">
            <a:noFill/>
          </a:ln>
        </p:spPr>
      </p:pic>
      <p:pic>
        <p:nvPicPr>
          <p:cNvPr id="442" name="Image 1" descr="preencoded.png"/>
          <p:cNvPicPr/>
          <p:nvPr/>
        </p:nvPicPr>
        <p:blipFill>
          <a:blip r:embed="rId4"/>
          <a:stretch/>
        </p:blipFill>
        <p:spPr>
          <a:xfrm>
            <a:off x="4097880" y="2466360"/>
            <a:ext cx="3137400" cy="3137400"/>
          </a:xfrm>
          <a:prstGeom prst="rect">
            <a:avLst/>
          </a:prstGeom>
          <a:ln w="0">
            <a:noFill/>
          </a:ln>
        </p:spPr>
      </p:pic>
      <p:pic>
        <p:nvPicPr>
          <p:cNvPr id="443" name="Image 2" descr="preencoded.png"/>
          <p:cNvPicPr/>
          <p:nvPr/>
        </p:nvPicPr>
        <p:blipFill>
          <a:blip r:embed="rId5"/>
          <a:stretch/>
        </p:blipFill>
        <p:spPr>
          <a:xfrm>
            <a:off x="7394400" y="2466360"/>
            <a:ext cx="3137400" cy="3137400"/>
          </a:xfrm>
          <a:prstGeom prst="rect">
            <a:avLst/>
          </a:prstGeom>
          <a:ln w="0">
            <a:noFill/>
          </a:ln>
        </p:spPr>
      </p:pic>
      <p:pic>
        <p:nvPicPr>
          <p:cNvPr id="444" name="Image 3" descr="preencoded.png"/>
          <p:cNvPicPr/>
          <p:nvPr/>
        </p:nvPicPr>
        <p:blipFill>
          <a:blip r:embed="rId6"/>
          <a:stretch/>
        </p:blipFill>
        <p:spPr>
          <a:xfrm>
            <a:off x="10690920" y="2466360"/>
            <a:ext cx="3137400" cy="3137400"/>
          </a:xfrm>
          <a:prstGeom prst="rect">
            <a:avLst/>
          </a:prstGeom>
          <a:ln w="0">
            <a:noFill/>
          </a:ln>
        </p:spPr>
      </p:pic>
      <p:sp>
        <p:nvSpPr>
          <p:cNvPr id="445" name="Text 1"/>
          <p:cNvSpPr/>
          <p:nvPr/>
        </p:nvSpPr>
        <p:spPr>
          <a:xfrm>
            <a:off x="793800" y="5956200"/>
            <a:ext cx="13042440" cy="952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00"/>
              </a:lnSpc>
              <a:buNone/>
              <a:tabLst>
                <a:tab pos="0" algn="l"/>
              </a:tabLst>
            </a:pPr>
            <a:r>
              <a:rPr lang="en-US" sz="1550" b="0" strike="noStrike" spc="-1">
                <a:solidFill>
                  <a:srgbClr val="3C3939"/>
                </a:solidFill>
                <a:latin typeface="Roboto"/>
                <a:ea typeface="Roboto"/>
              </a:rPr>
              <a:t>İHA'ların afet bölgelerinde daha etkin çalışabilmesi için farklı formasyonlar kullanılmaktadır. Bu formasyonlar, İHA'ların birbirleriyle olan konumlarını ve hareketlerini optimize ederek daha geniş bir alanı kapsamasını veya belirli bir görevi daha verimli bir şekilde yerine getirmesini sağlar. Görselde farklı İHA formasyonları örnekleri sunulmuştur.</a:t>
            </a:r>
            <a:endParaRPr lang="en-US" sz="1550" b="0" strike="noStrike" spc="-1">
              <a:latin typeface="Arial"/>
            </a:endParaRPr>
          </a:p>
        </p:txBody>
      </p:sp>
      <p:sp>
        <p:nvSpPr>
          <p:cNvPr id="446" name="Rectangle 445"/>
          <p:cNvSpPr/>
          <p:nvPr/>
        </p:nvSpPr>
        <p:spPr>
          <a:xfrm>
            <a:off x="11851200" y="7050600"/>
            <a:ext cx="2743200" cy="114300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Text 0"/>
          <p:cNvSpPr/>
          <p:nvPr/>
        </p:nvSpPr>
        <p:spPr>
          <a:xfrm>
            <a:off x="793800" y="686880"/>
            <a:ext cx="4961520" cy="6195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4850"/>
              </a:lnSpc>
              <a:buNone/>
              <a:tabLst>
                <a:tab pos="0" algn="l"/>
              </a:tabLst>
            </a:pPr>
            <a:r>
              <a:rPr lang="en-US" sz="3900" b="0" strike="noStrike" spc="-1">
                <a:solidFill>
                  <a:srgbClr val="1B1B27"/>
                </a:solidFill>
                <a:latin typeface="Raleway"/>
                <a:ea typeface="Raleway"/>
              </a:rPr>
              <a:t>ALGORİTMALAR</a:t>
            </a:r>
            <a:endParaRPr lang="en-US" sz="3900" b="0" strike="noStrike" spc="-1">
              <a:latin typeface="Arial"/>
            </a:endParaRPr>
          </a:p>
        </p:txBody>
      </p:sp>
      <p:sp>
        <p:nvSpPr>
          <p:cNvPr id="448" name="Shape 1"/>
          <p:cNvSpPr/>
          <p:nvPr/>
        </p:nvSpPr>
        <p:spPr>
          <a:xfrm>
            <a:off x="793800" y="1703880"/>
            <a:ext cx="446040" cy="446040"/>
          </a:xfrm>
          <a:prstGeom prst="roundRect">
            <a:avLst>
              <a:gd name="adj" fmla="val 18670"/>
            </a:avLst>
          </a:prstGeom>
          <a:solidFill>
            <a:srgbClr val="E1E1EA"/>
          </a:solidFill>
          <a:ln w="7620">
            <a:solidFill>
              <a:srgbClr val="C7C7D0"/>
            </a:solidFill>
            <a:round/>
          </a:ln>
        </p:spPr>
        <p:style>
          <a:lnRef idx="0">
            <a:scrgbClr r="0" g="0" b="0"/>
          </a:lnRef>
          <a:fillRef idx="0">
            <a:scrgbClr r="0" g="0" b="0"/>
          </a:fillRef>
          <a:effectRef idx="0">
            <a:scrgbClr r="0" g="0" b="0"/>
          </a:effectRef>
          <a:fontRef idx="minor"/>
        </p:style>
        <p:txBody>
          <a:bodyPr/>
          <a:lstStyle/>
          <a:p>
            <a:endParaRPr lang="tr-TR"/>
          </a:p>
        </p:txBody>
      </p:sp>
      <p:sp>
        <p:nvSpPr>
          <p:cNvPr id="449" name="Text 2"/>
          <p:cNvSpPr/>
          <p:nvPr/>
        </p:nvSpPr>
        <p:spPr>
          <a:xfrm>
            <a:off x="1438560" y="1771920"/>
            <a:ext cx="4004640" cy="309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01"/>
              </a:lnSpc>
              <a:buNone/>
              <a:tabLst>
                <a:tab pos="0" algn="l"/>
              </a:tabLst>
            </a:pPr>
            <a:r>
              <a:rPr lang="en-US" sz="1950" b="0" strike="noStrike" spc="-1">
                <a:solidFill>
                  <a:srgbClr val="3C3939"/>
                </a:solidFill>
                <a:latin typeface="Raleway"/>
                <a:ea typeface="Raleway"/>
              </a:rPr>
              <a:t>Parçacık Sürü Optimizasyonu (PSO)</a:t>
            </a:r>
            <a:endParaRPr lang="en-US" sz="1950" b="0" strike="noStrike" spc="-1">
              <a:latin typeface="Arial"/>
            </a:endParaRPr>
          </a:p>
        </p:txBody>
      </p:sp>
      <p:sp>
        <p:nvSpPr>
          <p:cNvPr id="450" name="Shape 3"/>
          <p:cNvSpPr/>
          <p:nvPr/>
        </p:nvSpPr>
        <p:spPr>
          <a:xfrm>
            <a:off x="793800" y="2547000"/>
            <a:ext cx="446040" cy="446040"/>
          </a:xfrm>
          <a:prstGeom prst="roundRect">
            <a:avLst>
              <a:gd name="adj" fmla="val 18670"/>
            </a:avLst>
          </a:prstGeom>
          <a:solidFill>
            <a:srgbClr val="E1E1EA"/>
          </a:solidFill>
          <a:ln w="7620">
            <a:solidFill>
              <a:srgbClr val="C7C7D0"/>
            </a:solidFill>
            <a:round/>
          </a:ln>
        </p:spPr>
        <p:style>
          <a:lnRef idx="0">
            <a:scrgbClr r="0" g="0" b="0"/>
          </a:lnRef>
          <a:fillRef idx="0">
            <a:scrgbClr r="0" g="0" b="0"/>
          </a:fillRef>
          <a:effectRef idx="0">
            <a:scrgbClr r="0" g="0" b="0"/>
          </a:effectRef>
          <a:fontRef idx="minor"/>
        </p:style>
        <p:txBody>
          <a:bodyPr/>
          <a:lstStyle/>
          <a:p>
            <a:endParaRPr lang="tr-TR"/>
          </a:p>
        </p:txBody>
      </p:sp>
      <p:sp>
        <p:nvSpPr>
          <p:cNvPr id="451" name="Text 4"/>
          <p:cNvSpPr/>
          <p:nvPr/>
        </p:nvSpPr>
        <p:spPr>
          <a:xfrm>
            <a:off x="1438560" y="2615400"/>
            <a:ext cx="4271400" cy="309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01"/>
              </a:lnSpc>
              <a:buNone/>
              <a:tabLst>
                <a:tab pos="0" algn="l"/>
              </a:tabLst>
            </a:pPr>
            <a:r>
              <a:rPr lang="en-US" sz="1950" b="0" strike="noStrike" spc="-1">
                <a:solidFill>
                  <a:srgbClr val="3C3939"/>
                </a:solidFill>
                <a:latin typeface="Raleway"/>
                <a:ea typeface="Raleway"/>
              </a:rPr>
              <a:t>Karınca Kolonisi Optimizasyonu (ACO)</a:t>
            </a:r>
            <a:endParaRPr lang="en-US" sz="1950" b="0" strike="noStrike" spc="-1">
              <a:latin typeface="Arial"/>
            </a:endParaRPr>
          </a:p>
        </p:txBody>
      </p:sp>
      <p:sp>
        <p:nvSpPr>
          <p:cNvPr id="452" name="Shape 5"/>
          <p:cNvSpPr/>
          <p:nvPr/>
        </p:nvSpPr>
        <p:spPr>
          <a:xfrm>
            <a:off x="793800" y="3390480"/>
            <a:ext cx="446040" cy="446040"/>
          </a:xfrm>
          <a:prstGeom prst="roundRect">
            <a:avLst>
              <a:gd name="adj" fmla="val 18670"/>
            </a:avLst>
          </a:prstGeom>
          <a:solidFill>
            <a:srgbClr val="E1E1EA"/>
          </a:solidFill>
          <a:ln w="7620">
            <a:solidFill>
              <a:srgbClr val="C7C7D0"/>
            </a:solidFill>
            <a:round/>
          </a:ln>
        </p:spPr>
        <p:style>
          <a:lnRef idx="0">
            <a:scrgbClr r="0" g="0" b="0"/>
          </a:lnRef>
          <a:fillRef idx="0">
            <a:scrgbClr r="0" g="0" b="0"/>
          </a:fillRef>
          <a:effectRef idx="0">
            <a:scrgbClr r="0" g="0" b="0"/>
          </a:effectRef>
          <a:fontRef idx="minor"/>
        </p:style>
        <p:txBody>
          <a:bodyPr/>
          <a:lstStyle/>
          <a:p>
            <a:endParaRPr lang="tr-TR"/>
          </a:p>
        </p:txBody>
      </p:sp>
      <p:sp>
        <p:nvSpPr>
          <p:cNvPr id="453" name="Text 6"/>
          <p:cNvSpPr/>
          <p:nvPr/>
        </p:nvSpPr>
        <p:spPr>
          <a:xfrm>
            <a:off x="1438560" y="3458520"/>
            <a:ext cx="5329440" cy="309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01"/>
              </a:lnSpc>
              <a:buNone/>
              <a:tabLst>
                <a:tab pos="0" algn="l"/>
              </a:tabLst>
            </a:pPr>
            <a:r>
              <a:rPr lang="en-US" sz="1950" b="0" strike="noStrike" spc="-1">
                <a:solidFill>
                  <a:srgbClr val="3C3939"/>
                </a:solidFill>
                <a:latin typeface="Raleway"/>
                <a:ea typeface="Raleway"/>
              </a:rPr>
              <a:t>Sürü Hareket Algoritması (SMA - Boids Temelli)</a:t>
            </a:r>
            <a:endParaRPr lang="en-US" sz="1950" b="0" strike="noStrike" spc="-1">
              <a:latin typeface="Arial"/>
            </a:endParaRPr>
          </a:p>
        </p:txBody>
      </p:sp>
      <p:sp>
        <p:nvSpPr>
          <p:cNvPr id="454" name="Shape 7"/>
          <p:cNvSpPr/>
          <p:nvPr/>
        </p:nvSpPr>
        <p:spPr>
          <a:xfrm>
            <a:off x="793800" y="4233600"/>
            <a:ext cx="446040" cy="446040"/>
          </a:xfrm>
          <a:prstGeom prst="roundRect">
            <a:avLst>
              <a:gd name="adj" fmla="val 18670"/>
            </a:avLst>
          </a:prstGeom>
          <a:solidFill>
            <a:srgbClr val="E1E1EA"/>
          </a:solidFill>
          <a:ln w="7620">
            <a:solidFill>
              <a:srgbClr val="C7C7D0"/>
            </a:solidFill>
            <a:round/>
          </a:ln>
        </p:spPr>
        <p:style>
          <a:lnRef idx="0">
            <a:scrgbClr r="0" g="0" b="0"/>
          </a:lnRef>
          <a:fillRef idx="0">
            <a:scrgbClr r="0" g="0" b="0"/>
          </a:fillRef>
          <a:effectRef idx="0">
            <a:scrgbClr r="0" g="0" b="0"/>
          </a:effectRef>
          <a:fontRef idx="minor"/>
        </p:style>
        <p:txBody>
          <a:bodyPr/>
          <a:lstStyle/>
          <a:p>
            <a:endParaRPr lang="tr-TR"/>
          </a:p>
        </p:txBody>
      </p:sp>
      <p:sp>
        <p:nvSpPr>
          <p:cNvPr id="455" name="Text 8"/>
          <p:cNvSpPr/>
          <p:nvPr/>
        </p:nvSpPr>
        <p:spPr>
          <a:xfrm>
            <a:off x="1438560" y="4302000"/>
            <a:ext cx="3414960" cy="309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01"/>
              </a:lnSpc>
              <a:buNone/>
              <a:tabLst>
                <a:tab pos="0" algn="l"/>
              </a:tabLst>
            </a:pPr>
            <a:r>
              <a:rPr lang="en-US" sz="1950" b="0" strike="noStrike" spc="-1">
                <a:solidFill>
                  <a:srgbClr val="3C3939"/>
                </a:solidFill>
                <a:latin typeface="Raleway"/>
                <a:ea typeface="Raleway"/>
              </a:rPr>
              <a:t>Gri Kurt Optimizasyonu (GWO)</a:t>
            </a:r>
            <a:endParaRPr lang="en-US" sz="1950" b="0" strike="noStrike" spc="-1">
              <a:latin typeface="Arial"/>
            </a:endParaRPr>
          </a:p>
        </p:txBody>
      </p:sp>
      <p:sp>
        <p:nvSpPr>
          <p:cNvPr id="456" name="Shape 9"/>
          <p:cNvSpPr/>
          <p:nvPr/>
        </p:nvSpPr>
        <p:spPr>
          <a:xfrm>
            <a:off x="793800" y="5077080"/>
            <a:ext cx="446040" cy="446040"/>
          </a:xfrm>
          <a:prstGeom prst="roundRect">
            <a:avLst>
              <a:gd name="adj" fmla="val 18670"/>
            </a:avLst>
          </a:prstGeom>
          <a:solidFill>
            <a:srgbClr val="E1E1EA"/>
          </a:solidFill>
          <a:ln w="7620">
            <a:solidFill>
              <a:srgbClr val="C7C7D0"/>
            </a:solidFill>
            <a:round/>
          </a:ln>
        </p:spPr>
        <p:style>
          <a:lnRef idx="0">
            <a:scrgbClr r="0" g="0" b="0"/>
          </a:lnRef>
          <a:fillRef idx="0">
            <a:scrgbClr r="0" g="0" b="0"/>
          </a:fillRef>
          <a:effectRef idx="0">
            <a:scrgbClr r="0" g="0" b="0"/>
          </a:effectRef>
          <a:fontRef idx="minor"/>
        </p:style>
        <p:txBody>
          <a:bodyPr/>
          <a:lstStyle/>
          <a:p>
            <a:endParaRPr lang="tr-TR"/>
          </a:p>
        </p:txBody>
      </p:sp>
      <p:sp>
        <p:nvSpPr>
          <p:cNvPr id="457" name="Text 10"/>
          <p:cNvSpPr/>
          <p:nvPr/>
        </p:nvSpPr>
        <p:spPr>
          <a:xfrm>
            <a:off x="1438560" y="5145120"/>
            <a:ext cx="4612680" cy="309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01"/>
              </a:lnSpc>
              <a:buNone/>
              <a:tabLst>
                <a:tab pos="0" algn="l"/>
              </a:tabLst>
            </a:pPr>
            <a:r>
              <a:rPr lang="en-US" sz="1950" b="0" strike="noStrike" spc="-1">
                <a:solidFill>
                  <a:srgbClr val="3C3939"/>
                </a:solidFill>
                <a:latin typeface="Raleway"/>
                <a:ea typeface="Raleway"/>
              </a:rPr>
              <a:t>Balina Optimizasyonu Algoritması (WOA)</a:t>
            </a:r>
            <a:endParaRPr lang="en-US" sz="1950" b="0" strike="noStrike" spc="-1">
              <a:latin typeface="Arial"/>
            </a:endParaRPr>
          </a:p>
        </p:txBody>
      </p:sp>
      <p:sp>
        <p:nvSpPr>
          <p:cNvPr id="458" name="Shape 11"/>
          <p:cNvSpPr/>
          <p:nvPr/>
        </p:nvSpPr>
        <p:spPr>
          <a:xfrm>
            <a:off x="793800" y="5920560"/>
            <a:ext cx="446040" cy="446040"/>
          </a:xfrm>
          <a:prstGeom prst="roundRect">
            <a:avLst>
              <a:gd name="adj" fmla="val 18670"/>
            </a:avLst>
          </a:prstGeom>
          <a:solidFill>
            <a:srgbClr val="E1E1EA"/>
          </a:solidFill>
          <a:ln w="7620">
            <a:solidFill>
              <a:srgbClr val="C7C7D0"/>
            </a:solidFill>
            <a:round/>
          </a:ln>
        </p:spPr>
        <p:style>
          <a:lnRef idx="0">
            <a:scrgbClr r="0" g="0" b="0"/>
          </a:lnRef>
          <a:fillRef idx="0">
            <a:scrgbClr r="0" g="0" b="0"/>
          </a:fillRef>
          <a:effectRef idx="0">
            <a:scrgbClr r="0" g="0" b="0"/>
          </a:effectRef>
          <a:fontRef idx="minor"/>
        </p:style>
        <p:txBody>
          <a:bodyPr/>
          <a:lstStyle/>
          <a:p>
            <a:endParaRPr lang="tr-TR"/>
          </a:p>
        </p:txBody>
      </p:sp>
      <p:sp>
        <p:nvSpPr>
          <p:cNvPr id="459" name="Text 12"/>
          <p:cNvSpPr/>
          <p:nvPr/>
        </p:nvSpPr>
        <p:spPr>
          <a:xfrm>
            <a:off x="1438560" y="5988600"/>
            <a:ext cx="4709520" cy="3099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01"/>
              </a:lnSpc>
              <a:buNone/>
              <a:tabLst>
                <a:tab pos="0" algn="l"/>
              </a:tabLst>
            </a:pPr>
            <a:r>
              <a:rPr lang="en-US" sz="1950" b="0" strike="noStrike" spc="-1">
                <a:solidFill>
                  <a:srgbClr val="3C3939"/>
                </a:solidFill>
                <a:latin typeface="Raleway"/>
                <a:ea typeface="Raleway"/>
              </a:rPr>
              <a:t>Guguk Kuşu Arama (Cuckoo Search – CS)</a:t>
            </a:r>
            <a:endParaRPr lang="en-US" sz="1950" b="0" strike="noStrike" spc="-1">
              <a:latin typeface="Arial"/>
            </a:endParaRPr>
          </a:p>
        </p:txBody>
      </p:sp>
      <p:sp>
        <p:nvSpPr>
          <p:cNvPr id="460" name="Text 13"/>
          <p:cNvSpPr/>
          <p:nvPr/>
        </p:nvSpPr>
        <p:spPr>
          <a:xfrm>
            <a:off x="793800" y="6590160"/>
            <a:ext cx="13042440" cy="952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00"/>
              </a:lnSpc>
              <a:buNone/>
              <a:tabLst>
                <a:tab pos="0" algn="l"/>
              </a:tabLst>
            </a:pPr>
            <a:r>
              <a:rPr lang="en-US" sz="1550" b="0" strike="noStrike" spc="-1">
                <a:solidFill>
                  <a:srgbClr val="3C3939"/>
                </a:solidFill>
                <a:latin typeface="Roboto"/>
                <a:ea typeface="Roboto"/>
              </a:rPr>
              <a:t>Bu algoritmalar, doğadan esinlenerek geliştirilmiş sürü zekası algoritmalarıdır. İHA'ların afet durumlarında otonom olarak hareket etmesini, görevleri optimize etmesini ve birbirleriyle işbirliği yapmasını sağlamak için kullanılırlar. Her algoritmanın kendine özgü avantajları ve dezavantajları bulunmaktadır.</a:t>
            </a:r>
            <a:endParaRPr lang="en-US" sz="1550" b="0" strike="noStrike" spc="-1">
              <a:latin typeface="Arial"/>
            </a:endParaRPr>
          </a:p>
        </p:txBody>
      </p:sp>
      <p:sp>
        <p:nvSpPr>
          <p:cNvPr id="461" name="Rectangle 460"/>
          <p:cNvSpPr/>
          <p:nvPr/>
        </p:nvSpPr>
        <p:spPr>
          <a:xfrm>
            <a:off x="11851200" y="7772400"/>
            <a:ext cx="2743200" cy="42120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Text 0"/>
          <p:cNvSpPr/>
          <p:nvPr/>
        </p:nvSpPr>
        <p:spPr>
          <a:xfrm>
            <a:off x="793800" y="2452680"/>
            <a:ext cx="4961520" cy="6195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4850"/>
              </a:lnSpc>
              <a:buNone/>
              <a:tabLst>
                <a:tab pos="0" algn="l"/>
              </a:tabLst>
            </a:pPr>
            <a:r>
              <a:rPr lang="en-US" sz="3900" b="0" strike="noStrike" spc="-1">
                <a:solidFill>
                  <a:srgbClr val="1B1B27"/>
                </a:solidFill>
                <a:latin typeface="Raleway"/>
                <a:ea typeface="Raleway"/>
              </a:rPr>
              <a:t>Parametreler</a:t>
            </a:r>
            <a:endParaRPr lang="en-US" sz="3900" b="0" strike="noStrike" spc="-1">
              <a:latin typeface="Arial"/>
            </a:endParaRPr>
          </a:p>
        </p:txBody>
      </p:sp>
      <p:sp>
        <p:nvSpPr>
          <p:cNvPr id="463" name="Text 1"/>
          <p:cNvSpPr/>
          <p:nvPr/>
        </p:nvSpPr>
        <p:spPr>
          <a:xfrm>
            <a:off x="793800" y="3439800"/>
            <a:ext cx="6279120" cy="3171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a:lnSpc>
                <a:spcPts val="2500"/>
              </a:lnSpc>
              <a:buClr>
                <a:srgbClr val="3C3939"/>
              </a:buClr>
              <a:buFont typeface="Symbol" charset="2"/>
              <a:buChar char=""/>
            </a:pPr>
            <a:r>
              <a:rPr lang="en-US" sz="1550" b="0" strike="noStrike" spc="-1">
                <a:solidFill>
                  <a:srgbClr val="3C3939"/>
                </a:solidFill>
                <a:latin typeface="Roboto"/>
                <a:ea typeface="Roboto"/>
              </a:rPr>
              <a:t>Kapsama alanı</a:t>
            </a:r>
            <a:endParaRPr lang="en-US" sz="1550" b="0" strike="noStrike" spc="-1">
              <a:latin typeface="Arial"/>
            </a:endParaRPr>
          </a:p>
        </p:txBody>
      </p:sp>
      <p:sp>
        <p:nvSpPr>
          <p:cNvPr id="464" name="Text 2"/>
          <p:cNvSpPr/>
          <p:nvPr/>
        </p:nvSpPr>
        <p:spPr>
          <a:xfrm>
            <a:off x="793800" y="3826800"/>
            <a:ext cx="6279120" cy="3171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a:lnSpc>
                <a:spcPts val="2500"/>
              </a:lnSpc>
              <a:buClr>
                <a:srgbClr val="3C3939"/>
              </a:buClr>
              <a:buFont typeface="Symbol" charset="2"/>
              <a:buChar char=""/>
            </a:pPr>
            <a:r>
              <a:rPr lang="en-US" sz="1550" b="0" strike="noStrike" spc="-1">
                <a:solidFill>
                  <a:srgbClr val="3C3939"/>
                </a:solidFill>
                <a:latin typeface="Roboto"/>
                <a:ea typeface="Roboto"/>
              </a:rPr>
              <a:t>İletişim menzili</a:t>
            </a:r>
            <a:endParaRPr lang="en-US" sz="1550" b="0" strike="noStrike" spc="-1">
              <a:latin typeface="Arial"/>
            </a:endParaRPr>
          </a:p>
        </p:txBody>
      </p:sp>
      <p:sp>
        <p:nvSpPr>
          <p:cNvPr id="465" name="Text 3"/>
          <p:cNvSpPr/>
          <p:nvPr/>
        </p:nvSpPr>
        <p:spPr>
          <a:xfrm>
            <a:off x="793800" y="4213800"/>
            <a:ext cx="6279120" cy="3171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a:lnSpc>
                <a:spcPts val="2500"/>
              </a:lnSpc>
              <a:buClr>
                <a:srgbClr val="3C3939"/>
              </a:buClr>
              <a:buFont typeface="Symbol" charset="2"/>
              <a:buChar char=""/>
            </a:pPr>
            <a:r>
              <a:rPr lang="en-US" sz="1550" b="0" strike="noStrike" spc="-1">
                <a:solidFill>
                  <a:srgbClr val="3C3939"/>
                </a:solidFill>
                <a:latin typeface="Roboto"/>
                <a:ea typeface="Roboto"/>
              </a:rPr>
              <a:t>Formasyon</a:t>
            </a:r>
            <a:endParaRPr lang="en-US" sz="1550" b="0" strike="noStrike" spc="-1">
              <a:latin typeface="Arial"/>
            </a:endParaRPr>
          </a:p>
        </p:txBody>
      </p:sp>
      <p:sp>
        <p:nvSpPr>
          <p:cNvPr id="466" name="Text 4"/>
          <p:cNvSpPr/>
          <p:nvPr/>
        </p:nvSpPr>
        <p:spPr>
          <a:xfrm>
            <a:off x="7565040" y="3439800"/>
            <a:ext cx="6279120" cy="3171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a:lnSpc>
                <a:spcPts val="2500"/>
              </a:lnSpc>
              <a:buClr>
                <a:srgbClr val="3C3939"/>
              </a:buClr>
              <a:buFont typeface="Symbol" charset="2"/>
              <a:buChar char=""/>
            </a:pPr>
            <a:r>
              <a:rPr lang="en-US" sz="1550" b="0" strike="noStrike" spc="-1">
                <a:solidFill>
                  <a:srgbClr val="3C3939"/>
                </a:solidFill>
                <a:latin typeface="Roboto"/>
                <a:ea typeface="Roboto"/>
              </a:rPr>
              <a:t>Algoritma</a:t>
            </a:r>
            <a:endParaRPr lang="en-US" sz="1550" b="0" strike="noStrike" spc="-1">
              <a:latin typeface="Arial"/>
            </a:endParaRPr>
          </a:p>
        </p:txBody>
      </p:sp>
      <p:sp>
        <p:nvSpPr>
          <p:cNvPr id="467" name="Text 5"/>
          <p:cNvSpPr/>
          <p:nvPr/>
        </p:nvSpPr>
        <p:spPr>
          <a:xfrm>
            <a:off x="7565040" y="3826800"/>
            <a:ext cx="6279120" cy="3171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a:lnSpc>
                <a:spcPts val="2500"/>
              </a:lnSpc>
              <a:buClr>
                <a:srgbClr val="3C3939"/>
              </a:buClr>
              <a:buFont typeface="Symbol" charset="2"/>
              <a:buChar char=""/>
            </a:pPr>
            <a:r>
              <a:rPr lang="en-US" sz="1550" b="0" strike="noStrike" spc="-1">
                <a:solidFill>
                  <a:srgbClr val="3C3939"/>
                </a:solidFill>
                <a:latin typeface="Roboto"/>
                <a:ea typeface="Roboto"/>
              </a:rPr>
              <a:t>Alan Genişliği</a:t>
            </a:r>
            <a:endParaRPr lang="en-US" sz="1550" b="0" strike="noStrike" spc="-1">
              <a:latin typeface="Arial"/>
            </a:endParaRPr>
          </a:p>
        </p:txBody>
      </p:sp>
      <p:sp>
        <p:nvSpPr>
          <p:cNvPr id="468" name="Text 6"/>
          <p:cNvSpPr/>
          <p:nvPr/>
        </p:nvSpPr>
        <p:spPr>
          <a:xfrm>
            <a:off x="7565040" y="4213800"/>
            <a:ext cx="6279120" cy="3171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marL="343080" indent="-343080">
              <a:lnSpc>
                <a:spcPts val="2500"/>
              </a:lnSpc>
              <a:buClr>
                <a:srgbClr val="3C3939"/>
              </a:buClr>
              <a:buFont typeface="Symbol" charset="2"/>
              <a:buChar char=""/>
            </a:pPr>
            <a:r>
              <a:rPr lang="en-US" sz="1550" b="0" strike="noStrike" spc="-1">
                <a:solidFill>
                  <a:srgbClr val="3C3939"/>
                </a:solidFill>
                <a:latin typeface="Roboto"/>
                <a:ea typeface="Roboto"/>
              </a:rPr>
              <a:t>İHA sayısı</a:t>
            </a:r>
            <a:endParaRPr lang="en-US" sz="1550" b="0" strike="noStrike" spc="-1">
              <a:latin typeface="Arial"/>
            </a:endParaRPr>
          </a:p>
        </p:txBody>
      </p:sp>
      <p:sp>
        <p:nvSpPr>
          <p:cNvPr id="469" name="Text 7"/>
          <p:cNvSpPr/>
          <p:nvPr/>
        </p:nvSpPr>
        <p:spPr>
          <a:xfrm>
            <a:off x="793800" y="4824000"/>
            <a:ext cx="13042440" cy="952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00"/>
              </a:lnSpc>
              <a:buNone/>
              <a:tabLst>
                <a:tab pos="0" algn="l"/>
              </a:tabLst>
            </a:pPr>
            <a:r>
              <a:rPr lang="en-US" sz="1550" b="0" strike="noStrike" spc="-1">
                <a:solidFill>
                  <a:srgbClr val="3C3939"/>
                </a:solidFill>
                <a:latin typeface="Roboto"/>
                <a:ea typeface="Roboto"/>
              </a:rPr>
              <a:t>İHA'ların afet durumlarındaki performansını etkileyen çeşitli parametreler bulunmaktadır. Bu parametreler, simülasyon ortamında değiştirilerek algoritmaların farklı koşullar altındaki davranışları ve etkinlikleri analiz edilir. Kapsama alanı, iletişim menzili, formasyon, kullanılan algoritma, alan genişliği ve İHA sayısı gibi faktörler, genel performansı doğrudan etkiler.</a:t>
            </a:r>
            <a:endParaRPr lang="en-US" sz="1550" b="0" strike="noStrike" spc="-1">
              <a:latin typeface="Arial"/>
            </a:endParaRPr>
          </a:p>
        </p:txBody>
      </p:sp>
      <p:sp>
        <p:nvSpPr>
          <p:cNvPr id="470" name="Rectangle 469"/>
          <p:cNvSpPr/>
          <p:nvPr/>
        </p:nvSpPr>
        <p:spPr>
          <a:xfrm>
            <a:off x="11851200" y="7050600"/>
            <a:ext cx="2743200" cy="114300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tr-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 name="Image 0" descr="preencoded.png"/>
          <p:cNvPicPr/>
          <p:nvPr/>
        </p:nvPicPr>
        <p:blipFill>
          <a:blip r:embed="rId3"/>
          <a:stretch/>
        </p:blipFill>
        <p:spPr>
          <a:xfrm>
            <a:off x="0" y="0"/>
            <a:ext cx="5486040" cy="8229240"/>
          </a:xfrm>
          <a:prstGeom prst="rect">
            <a:avLst/>
          </a:prstGeom>
          <a:ln w="0">
            <a:noFill/>
          </a:ln>
        </p:spPr>
      </p:pic>
      <p:pic>
        <p:nvPicPr>
          <p:cNvPr id="472" name="Image 1" descr="preencoded.png"/>
          <p:cNvPicPr/>
          <p:nvPr/>
        </p:nvPicPr>
        <p:blipFill>
          <a:blip r:embed="rId4"/>
          <a:stretch/>
        </p:blipFill>
        <p:spPr>
          <a:xfrm>
            <a:off x="358200" y="2689920"/>
            <a:ext cx="4769640" cy="2849400"/>
          </a:xfrm>
          <a:prstGeom prst="rect">
            <a:avLst/>
          </a:prstGeom>
          <a:ln w="0">
            <a:noFill/>
          </a:ln>
        </p:spPr>
      </p:pic>
      <p:sp>
        <p:nvSpPr>
          <p:cNvPr id="473" name="Text 0"/>
          <p:cNvSpPr/>
          <p:nvPr/>
        </p:nvSpPr>
        <p:spPr>
          <a:xfrm>
            <a:off x="6280200" y="2552040"/>
            <a:ext cx="7556040" cy="123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4850"/>
              </a:lnSpc>
              <a:buNone/>
              <a:tabLst>
                <a:tab pos="0" algn="l"/>
              </a:tabLst>
            </a:pPr>
            <a:r>
              <a:rPr lang="en-US" sz="3900" b="0" strike="noStrike" spc="-1">
                <a:solidFill>
                  <a:srgbClr val="1B1B27"/>
                </a:solidFill>
                <a:latin typeface="Raleway"/>
                <a:ea typeface="Raleway"/>
              </a:rPr>
              <a:t>Senaryo 1 – Temel Test Senaryosu</a:t>
            </a:r>
            <a:endParaRPr lang="en-US" sz="3900" b="0" strike="noStrike" spc="-1">
              <a:latin typeface="Arial"/>
            </a:endParaRPr>
          </a:p>
        </p:txBody>
      </p:sp>
      <p:sp>
        <p:nvSpPr>
          <p:cNvPr id="474" name="Text 1"/>
          <p:cNvSpPr/>
          <p:nvPr/>
        </p:nvSpPr>
        <p:spPr>
          <a:xfrm>
            <a:off x="6280200" y="4089960"/>
            <a:ext cx="7556040" cy="1587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00"/>
              </a:lnSpc>
              <a:buNone/>
              <a:tabLst>
                <a:tab pos="0" algn="l"/>
              </a:tabLst>
            </a:pPr>
            <a:r>
              <a:rPr lang="en-US" sz="1550" b="0" strike="noStrike" spc="-1">
                <a:solidFill>
                  <a:srgbClr val="3C3939"/>
                </a:solidFill>
                <a:latin typeface="Roboto"/>
                <a:ea typeface="Roboto"/>
              </a:rPr>
              <a:t>Bu senaryoda 5 İHA, Delta formasyonunda tek dağılma şeklinde tüm algoritmalarla test edilmiştir. Alan genişliği 50 metre, kapsama yarıçapı 10 metre ve iletişim menzili 20 metre olarak belirlenmiştir. Bu temel senaryo, algoritmaların başlangıç performanslarını ve farklı koşullar altında nasıl davrandıklarını anlamak için bir referans noktası sağlar.</a:t>
            </a:r>
            <a:endParaRPr lang="en-US" sz="1550" b="0" strike="noStrike" spc="-1">
              <a:latin typeface="Arial"/>
            </a:endParaRPr>
          </a:p>
        </p:txBody>
      </p:sp>
      <p:sp>
        <p:nvSpPr>
          <p:cNvPr id="475" name="Rectangle 474"/>
          <p:cNvSpPr/>
          <p:nvPr/>
        </p:nvSpPr>
        <p:spPr>
          <a:xfrm>
            <a:off x="11851200" y="7050600"/>
            <a:ext cx="2743200" cy="114300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tr-T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TotalTime>
  <Words>493</Words>
  <Application>Microsoft Office PowerPoint</Application>
  <PresentationFormat>Custom</PresentationFormat>
  <Paragraphs>42</Paragraphs>
  <Slides>10</Slides>
  <Notes>10</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10</vt:i4>
      </vt:variant>
    </vt:vector>
  </HeadingPairs>
  <TitlesOfParts>
    <vt:vector size="28" baseType="lpstr">
      <vt:lpstr>Arial</vt:lpstr>
      <vt:lpstr>Calibri</vt:lpstr>
      <vt:lpstr>Calibri Light</vt:lpstr>
      <vt:lpstr>Raleway</vt:lpstr>
      <vt:lpstr>Roboto</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ubeydullah ak</cp:lastModifiedBy>
  <cp:revision>3</cp:revision>
  <dcterms:created xsi:type="dcterms:W3CDTF">2025-06-18T23:24:35Z</dcterms:created>
  <dcterms:modified xsi:type="dcterms:W3CDTF">2025-06-18T20:39:51Z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 (16:9)</vt:lpwstr>
  </property>
  <property fmtid="{D5CDD505-2E9C-101B-9397-08002B2CF9AE}" pid="4" name="Slides">
    <vt:i4>10</vt:i4>
  </property>
</Properties>
</file>